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4553" r:id="rId2"/>
    <p:sldId id="4554" r:id="rId3"/>
    <p:sldId id="4555" r:id="rId4"/>
    <p:sldId id="4556" r:id="rId5"/>
    <p:sldId id="4521" r:id="rId6"/>
    <p:sldId id="4560" r:id="rId7"/>
    <p:sldId id="4557" r:id="rId8"/>
    <p:sldId id="4558" r:id="rId9"/>
    <p:sldId id="4559" r:id="rId10"/>
    <p:sldId id="4561" r:id="rId11"/>
    <p:sldId id="4562" r:id="rId12"/>
    <p:sldId id="4529" r:id="rId13"/>
    <p:sldId id="4531" r:id="rId14"/>
    <p:sldId id="4563" r:id="rId15"/>
    <p:sldId id="4564" r:id="rId16"/>
    <p:sldId id="4565" r:id="rId17"/>
    <p:sldId id="4535" r:id="rId18"/>
    <p:sldId id="4549" r:id="rId19"/>
    <p:sldId id="4551" r:id="rId20"/>
    <p:sldId id="4566" r:id="rId21"/>
    <p:sldId id="4567" r:id="rId22"/>
    <p:sldId id="4568" r:id="rId23"/>
    <p:sldId id="4569" r:id="rId24"/>
    <p:sldId id="4570" r:id="rId25"/>
    <p:sldId id="4571" r:id="rId26"/>
    <p:sldId id="4572" r:id="rId27"/>
    <p:sldId id="4573" r:id="rId28"/>
    <p:sldId id="4545" r:id="rId29"/>
    <p:sldId id="4575" r:id="rId30"/>
    <p:sldId id="4574" r:id="rId31"/>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4D"/>
    <a:srgbClr val="95C127"/>
    <a:srgbClr val="1D96C3"/>
    <a:srgbClr val="3C99CF"/>
    <a:srgbClr val="C07744"/>
    <a:srgbClr val="22D7F2"/>
    <a:srgbClr val="000000"/>
    <a:srgbClr val="71C1BE"/>
    <a:srgbClr val="77CCCD"/>
    <a:srgbClr val="78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3968" autoAdjust="0"/>
  </p:normalViewPr>
  <p:slideViewPr>
    <p:cSldViewPr snapToGrid="0" showGuides="1">
      <p:cViewPr>
        <p:scale>
          <a:sx n="63" d="100"/>
          <a:sy n="63" d="100"/>
        </p:scale>
        <p:origin x="524" y="52"/>
      </p:cViewPr>
      <p:guideLst>
        <p:guide orient="horz" pos="2160"/>
        <p:guide pos="3795"/>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286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rgbClr val="95C127"/>
              </a:solidFill>
              <a:ln>
                <a:noFill/>
              </a:ln>
              <a:effectLst/>
            </c:spPr>
            <c:extLst>
              <c:ext xmlns:c16="http://schemas.microsoft.com/office/drawing/2014/chart" uri="{C3380CC4-5D6E-409C-BE32-E72D297353CC}">
                <c16:uniqueId val="{00000002-2C29-44B2-A1B2-A35F026A4E27}"/>
              </c:ext>
            </c:extLst>
          </c:dPt>
          <c:dPt>
            <c:idx val="1"/>
            <c:invertIfNegative val="0"/>
            <c:bubble3D val="0"/>
            <c:spPr>
              <a:solidFill>
                <a:srgbClr val="95C127"/>
              </a:solidFill>
              <a:ln>
                <a:noFill/>
              </a:ln>
              <a:effectLst/>
            </c:spPr>
            <c:extLst>
              <c:ext xmlns:c16="http://schemas.microsoft.com/office/drawing/2014/chart" uri="{C3380CC4-5D6E-409C-BE32-E72D297353CC}">
                <c16:uniqueId val="{00000001-2C29-44B2-A1B2-A35F026A4E27}"/>
              </c:ext>
            </c:extLst>
          </c:dPt>
          <c:dPt>
            <c:idx val="2"/>
            <c:invertIfNegative val="0"/>
            <c:bubble3D val="0"/>
            <c:spPr>
              <a:solidFill>
                <a:srgbClr val="95C127"/>
              </a:solidFill>
              <a:ln>
                <a:noFill/>
              </a:ln>
              <a:effectLst/>
            </c:spPr>
            <c:extLst>
              <c:ext xmlns:c16="http://schemas.microsoft.com/office/drawing/2014/chart" uri="{C3380CC4-5D6E-409C-BE32-E72D297353CC}">
                <c16:uniqueId val="{00000000-2C29-44B2-A1B2-A35F026A4E27}"/>
              </c:ext>
            </c:extLst>
          </c:dPt>
          <c:cat>
            <c:numRef>
              <c:f>Sheet1!$A$2:$A$4</c:f>
              <c:numCache>
                <c:formatCode>General</c:formatCode>
                <c:ptCount val="3"/>
                <c:pt idx="0">
                  <c:v>2018</c:v>
                </c:pt>
                <c:pt idx="1">
                  <c:v>2019</c:v>
                </c:pt>
                <c:pt idx="2">
                  <c:v>2020</c:v>
                </c:pt>
              </c:numCache>
            </c:num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5F99-4159-896E-F01C6686EBA3}"/>
            </c:ext>
          </c:extLst>
        </c:ser>
        <c:ser>
          <c:idx val="1"/>
          <c:order val="1"/>
          <c:tx>
            <c:strRef>
              <c:f>Sheet1!$C$1</c:f>
              <c:strCache>
                <c:ptCount val="1"/>
                <c:pt idx="0">
                  <c:v>Series 2</c:v>
                </c:pt>
              </c:strCache>
            </c:strRef>
          </c:tx>
          <c:spPr>
            <a:solidFill>
              <a:schemeClr val="accent2"/>
            </a:solidFill>
            <a:ln>
              <a:noFill/>
            </a:ln>
            <a:effectLst/>
          </c:spPr>
          <c:invertIfNegative val="0"/>
          <c:cat>
            <c:numRef>
              <c:f>Sheet1!$A$2:$A$4</c:f>
              <c:numCache>
                <c:formatCode>General</c:formatCode>
                <c:ptCount val="3"/>
                <c:pt idx="0">
                  <c:v>2018</c:v>
                </c:pt>
                <c:pt idx="1">
                  <c:v>2019</c:v>
                </c:pt>
                <c:pt idx="2">
                  <c:v>2020</c:v>
                </c:pt>
              </c:numCache>
            </c:num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5F99-4159-896E-F01C6686EBA3}"/>
            </c:ext>
          </c:extLst>
        </c:ser>
        <c:ser>
          <c:idx val="2"/>
          <c:order val="2"/>
          <c:tx>
            <c:strRef>
              <c:f>Sheet1!$D$1</c:f>
              <c:strCache>
                <c:ptCount val="1"/>
              </c:strCache>
            </c:strRef>
          </c:tx>
          <c:spPr>
            <a:solidFill>
              <a:schemeClr val="accent3"/>
            </a:solidFill>
            <a:ln>
              <a:noFill/>
            </a:ln>
            <a:effectLst/>
          </c:spPr>
          <c:invertIfNegative val="0"/>
          <c:cat>
            <c:numRef>
              <c:f>Sheet1!$A$2:$A$4</c:f>
              <c:numCache>
                <c:formatCode>General</c:formatCode>
                <c:ptCount val="3"/>
                <c:pt idx="0">
                  <c:v>2018</c:v>
                </c:pt>
                <c:pt idx="1">
                  <c:v>2019</c:v>
                </c:pt>
                <c:pt idx="2">
                  <c:v>2020</c:v>
                </c:pt>
              </c:numCache>
            </c:numRef>
          </c:cat>
          <c:val>
            <c:numRef>
              <c:f>Sheet1!$D$2:$D$4</c:f>
              <c:numCache>
                <c:formatCode>General</c:formatCode>
                <c:ptCount val="3"/>
              </c:numCache>
            </c:numRef>
          </c:val>
          <c:extLst>
            <c:ext xmlns:c16="http://schemas.microsoft.com/office/drawing/2014/chart" uri="{C3380CC4-5D6E-409C-BE32-E72D297353CC}">
              <c16:uniqueId val="{00000002-5F99-4159-896E-F01C6686EBA3}"/>
            </c:ext>
          </c:extLst>
        </c:ser>
        <c:dLbls>
          <c:showLegendKey val="0"/>
          <c:showVal val="0"/>
          <c:showCatName val="0"/>
          <c:showSerName val="0"/>
          <c:showPercent val="0"/>
          <c:showBubbleSize val="0"/>
        </c:dLbls>
        <c:gapWidth val="0"/>
        <c:axId val="1841730560"/>
        <c:axId val="1841726208"/>
      </c:barChart>
      <c:catAx>
        <c:axId val="1841730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useo Sans Cyrl 500" panose="02000000000000000000" pitchFamily="2" charset="-52"/>
                <a:ea typeface="Open Sans" panose="020B0606030504020204" pitchFamily="34" charset="0"/>
                <a:cs typeface="Open Sans" panose="020B0606030504020204" pitchFamily="34" charset="0"/>
              </a:defRPr>
            </a:pPr>
            <a:endParaRPr lang="ru-RU"/>
          </a:p>
        </c:txPr>
        <c:crossAx val="1841726208"/>
        <c:crosses val="autoZero"/>
        <c:auto val="1"/>
        <c:lblAlgn val="ctr"/>
        <c:lblOffset val="100"/>
        <c:noMultiLvlLbl val="0"/>
      </c:catAx>
      <c:valAx>
        <c:axId val="1841726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useo Sans Cyrl 500" panose="02000000000000000000" pitchFamily="2" charset="-52"/>
                <a:ea typeface="Open Sans" panose="020B0606030504020204" pitchFamily="34" charset="0"/>
                <a:cs typeface="Open Sans" panose="020B0606030504020204" pitchFamily="34" charset="0"/>
              </a:defRPr>
            </a:pPr>
            <a:endParaRPr lang="ru-RU"/>
          </a:p>
        </c:txPr>
        <c:crossAx val="184173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latin typeface="Museo Sans Cyrl 500" panose="02000000000000000000" pitchFamily="2" charset="-52"/>
          <a:ea typeface="Open Sans" panose="020B0606030504020204" pitchFamily="34" charset="0"/>
          <a:cs typeface="Open Sans" panose="020B0606030504020204" pitchFamily="34"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95C127"/>
              </a:solidFill>
              <a:ln w="19050">
                <a:noFill/>
              </a:ln>
              <a:effectLst/>
            </c:spPr>
            <c:extLst>
              <c:ext xmlns:c16="http://schemas.microsoft.com/office/drawing/2014/chart" uri="{C3380CC4-5D6E-409C-BE32-E72D297353CC}">
                <c16:uniqueId val="{00000001-AA70-4F4C-BA12-FCF1BB70A156}"/>
              </c:ext>
            </c:extLst>
          </c:dPt>
          <c:dPt>
            <c:idx val="1"/>
            <c:bubble3D val="0"/>
            <c:spPr>
              <a:solidFill>
                <a:srgbClr val="00244D"/>
              </a:solidFill>
              <a:ln w="19050">
                <a:noFill/>
              </a:ln>
              <a:effectLst/>
            </c:spPr>
            <c:extLst>
              <c:ext xmlns:c16="http://schemas.microsoft.com/office/drawing/2014/chart" uri="{C3380CC4-5D6E-409C-BE32-E72D297353CC}">
                <c16:uniqueId val="{00000003-AA70-4F4C-BA12-FCF1BB70A156}"/>
              </c:ext>
            </c:extLst>
          </c:dPt>
          <c:dPt>
            <c:idx val="2"/>
            <c:bubble3D val="0"/>
            <c:spPr>
              <a:solidFill>
                <a:schemeClr val="accent3"/>
              </a:solidFill>
              <a:ln w="19050">
                <a:noFill/>
              </a:ln>
              <a:effectLst/>
            </c:spPr>
            <c:extLst>
              <c:ext xmlns:c16="http://schemas.microsoft.com/office/drawing/2014/chart" uri="{C3380CC4-5D6E-409C-BE32-E72D297353CC}">
                <c16:uniqueId val="{00000005-AA70-4F4C-BA12-FCF1BB70A156}"/>
              </c:ext>
            </c:extLst>
          </c:dPt>
          <c:dPt>
            <c:idx val="3"/>
            <c:bubble3D val="0"/>
            <c:spPr>
              <a:solidFill>
                <a:schemeClr val="bg1">
                  <a:lumMod val="95000"/>
                </a:schemeClr>
              </a:solidFill>
              <a:ln w="19050">
                <a:noFill/>
              </a:ln>
              <a:effectLst/>
            </c:spPr>
            <c:extLst>
              <c:ext xmlns:c16="http://schemas.microsoft.com/office/drawing/2014/chart" uri="{C3380CC4-5D6E-409C-BE32-E72D297353CC}">
                <c16:uniqueId val="{00000007-AA70-4F4C-BA12-FCF1BB70A15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4.2</c:v>
                </c:pt>
                <c:pt idx="1">
                  <c:v>2.8</c:v>
                </c:pt>
                <c:pt idx="2">
                  <c:v>1.4</c:v>
                </c:pt>
                <c:pt idx="3">
                  <c:v>1.6</c:v>
                </c:pt>
              </c:numCache>
            </c:numRef>
          </c:val>
          <c:extLst>
            <c:ext xmlns:c16="http://schemas.microsoft.com/office/drawing/2014/chart" uri="{C3380CC4-5D6E-409C-BE32-E72D297353CC}">
              <c16:uniqueId val="{00000008-AA70-4F4C-BA12-FCF1BB70A156}"/>
            </c:ext>
          </c:extLst>
        </c:ser>
        <c:dLbls>
          <c:showLegendKey val="0"/>
          <c:showVal val="0"/>
          <c:showCatName val="0"/>
          <c:showSerName val="0"/>
          <c:showPercent val="0"/>
          <c:showBubbleSize val="0"/>
          <c:showLeaderLines val="1"/>
        </c:dLbls>
        <c:firstSliceAng val="5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95C127"/>
              </a:solidFill>
              <a:ln w="19050">
                <a:noFill/>
              </a:ln>
              <a:effectLst/>
            </c:spPr>
            <c:extLst>
              <c:ext xmlns:c16="http://schemas.microsoft.com/office/drawing/2014/chart" uri="{C3380CC4-5D6E-409C-BE32-E72D297353CC}">
                <c16:uniqueId val="{00000001-AA70-4F4C-BA12-FCF1BB70A156}"/>
              </c:ext>
            </c:extLst>
          </c:dPt>
          <c:dPt>
            <c:idx val="1"/>
            <c:bubble3D val="0"/>
            <c:spPr>
              <a:solidFill>
                <a:srgbClr val="00244D"/>
              </a:solidFill>
              <a:ln w="19050">
                <a:noFill/>
              </a:ln>
              <a:effectLst/>
            </c:spPr>
            <c:extLst>
              <c:ext xmlns:c16="http://schemas.microsoft.com/office/drawing/2014/chart" uri="{C3380CC4-5D6E-409C-BE32-E72D297353CC}">
                <c16:uniqueId val="{00000003-AA70-4F4C-BA12-FCF1BB70A156}"/>
              </c:ext>
            </c:extLst>
          </c:dPt>
          <c:dPt>
            <c:idx val="2"/>
            <c:bubble3D val="0"/>
            <c:spPr>
              <a:solidFill>
                <a:schemeClr val="accent3"/>
              </a:solidFill>
              <a:ln w="19050">
                <a:noFill/>
              </a:ln>
              <a:effectLst/>
            </c:spPr>
            <c:extLst>
              <c:ext xmlns:c16="http://schemas.microsoft.com/office/drawing/2014/chart" uri="{C3380CC4-5D6E-409C-BE32-E72D297353CC}">
                <c16:uniqueId val="{00000005-AA70-4F4C-BA12-FCF1BB70A156}"/>
              </c:ext>
            </c:extLst>
          </c:dPt>
          <c:cat>
            <c:strRef>
              <c:f>Sheet1!$A$2:$A$4</c:f>
              <c:strCache>
                <c:ptCount val="3"/>
                <c:pt idx="0">
                  <c:v>1st Qtr</c:v>
                </c:pt>
                <c:pt idx="1">
                  <c:v>2nd Qtr</c:v>
                </c:pt>
                <c:pt idx="2">
                  <c:v>3rd Qtr</c:v>
                </c:pt>
              </c:strCache>
            </c:strRef>
          </c:cat>
          <c:val>
            <c:numRef>
              <c:f>Sheet1!$B$2:$B$4</c:f>
              <c:numCache>
                <c:formatCode>General</c:formatCode>
                <c:ptCount val="3"/>
                <c:pt idx="0">
                  <c:v>7</c:v>
                </c:pt>
                <c:pt idx="1">
                  <c:v>38</c:v>
                </c:pt>
                <c:pt idx="2">
                  <c:v>55</c:v>
                </c:pt>
              </c:numCache>
            </c:numRef>
          </c:val>
          <c:extLst>
            <c:ext xmlns:c16="http://schemas.microsoft.com/office/drawing/2014/chart" uri="{C3380CC4-5D6E-409C-BE32-E72D297353CC}">
              <c16:uniqueId val="{00000008-AA70-4F4C-BA12-FCF1BB70A156}"/>
            </c:ext>
          </c:extLst>
        </c:ser>
        <c:dLbls>
          <c:showLegendKey val="0"/>
          <c:showVal val="0"/>
          <c:showCatName val="0"/>
          <c:showSerName val="0"/>
          <c:showPercent val="0"/>
          <c:showBubbleSize val="0"/>
          <c:showLeaderLines val="1"/>
        </c:dLbls>
        <c:firstSliceAng val="5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95C127"/>
              </a:solidFill>
              <a:ln w="19050">
                <a:noFill/>
              </a:ln>
              <a:effectLst/>
            </c:spPr>
            <c:extLst>
              <c:ext xmlns:c16="http://schemas.microsoft.com/office/drawing/2014/chart" uri="{C3380CC4-5D6E-409C-BE32-E72D297353CC}">
                <c16:uniqueId val="{00000001-AA70-4F4C-BA12-FCF1BB70A156}"/>
              </c:ext>
            </c:extLst>
          </c:dPt>
          <c:dPt>
            <c:idx val="1"/>
            <c:bubble3D val="0"/>
            <c:spPr>
              <a:solidFill>
                <a:srgbClr val="00244D"/>
              </a:solidFill>
              <a:ln w="19050">
                <a:noFill/>
              </a:ln>
              <a:effectLst/>
            </c:spPr>
            <c:extLst>
              <c:ext xmlns:c16="http://schemas.microsoft.com/office/drawing/2014/chart" uri="{C3380CC4-5D6E-409C-BE32-E72D297353CC}">
                <c16:uniqueId val="{00000003-AA70-4F4C-BA12-FCF1BB70A156}"/>
              </c:ext>
            </c:extLst>
          </c:dPt>
          <c:dPt>
            <c:idx val="2"/>
            <c:bubble3D val="0"/>
            <c:spPr>
              <a:solidFill>
                <a:schemeClr val="accent3"/>
              </a:solidFill>
              <a:ln w="19050">
                <a:noFill/>
              </a:ln>
              <a:effectLst/>
            </c:spPr>
            <c:extLst>
              <c:ext xmlns:c16="http://schemas.microsoft.com/office/drawing/2014/chart" uri="{C3380CC4-5D6E-409C-BE32-E72D297353CC}">
                <c16:uniqueId val="{00000005-AA70-4F4C-BA12-FCF1BB70A156}"/>
              </c:ext>
            </c:extLst>
          </c:dPt>
          <c:cat>
            <c:strRef>
              <c:f>Sheet1!$A$2:$A$4</c:f>
              <c:strCache>
                <c:ptCount val="3"/>
                <c:pt idx="0">
                  <c:v>1st Qtr</c:v>
                </c:pt>
                <c:pt idx="1">
                  <c:v>2nd Qtr</c:v>
                </c:pt>
                <c:pt idx="2">
                  <c:v>3rd Qtr</c:v>
                </c:pt>
              </c:strCache>
            </c:strRef>
          </c:cat>
          <c:val>
            <c:numRef>
              <c:f>Sheet1!$B$2:$B$4</c:f>
              <c:numCache>
                <c:formatCode>General</c:formatCode>
                <c:ptCount val="3"/>
                <c:pt idx="0">
                  <c:v>7</c:v>
                </c:pt>
                <c:pt idx="1">
                  <c:v>38</c:v>
                </c:pt>
                <c:pt idx="2">
                  <c:v>55</c:v>
                </c:pt>
              </c:numCache>
            </c:numRef>
          </c:val>
          <c:extLst>
            <c:ext xmlns:c16="http://schemas.microsoft.com/office/drawing/2014/chart" uri="{C3380CC4-5D6E-409C-BE32-E72D297353CC}">
              <c16:uniqueId val="{00000008-AA70-4F4C-BA12-FCF1BB70A156}"/>
            </c:ext>
          </c:extLst>
        </c:ser>
        <c:dLbls>
          <c:showLegendKey val="0"/>
          <c:showVal val="0"/>
          <c:showCatName val="0"/>
          <c:showSerName val="0"/>
          <c:showPercent val="0"/>
          <c:showBubbleSize val="0"/>
          <c:showLeaderLines val="1"/>
        </c:dLbls>
        <c:firstSliceAng val="5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1AC9DB0-B3CD-44BB-AB1B-024226863EDC}" type="datetimeFigureOut">
              <a:rPr lang="ru-RU" smtClean="0"/>
              <a:t>24.05.2024</a:t>
            </a:fld>
            <a:endParaRPr lang="ru-RU"/>
          </a:p>
        </p:txBody>
      </p:sp>
      <p:sp>
        <p:nvSpPr>
          <p:cNvPr id="4" name="Нижний колонтитул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5208715-F73E-42B5-9F87-2F5050F7209A}" type="slidenum">
              <a:rPr lang="ru-RU" smtClean="0"/>
              <a:t>‹#›</a:t>
            </a:fld>
            <a:endParaRPr lang="ru-RU"/>
          </a:p>
        </p:txBody>
      </p:sp>
    </p:spTree>
    <p:extLst>
      <p:ext uri="{BB962C8B-B14F-4D97-AF65-F5344CB8AC3E}">
        <p14:creationId xmlns:p14="http://schemas.microsoft.com/office/powerpoint/2010/main" val="3480575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D7280C1-E84E-4F85-93BB-3DA3B941E0EE}" type="datetimeFigureOut">
              <a:rPr lang="ru-RU" smtClean="0"/>
              <a:t>24.05.2024</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16B6E77-112D-44E1-A3FD-E1631FAF8CEB}" type="slidenum">
              <a:rPr lang="ru-RU" smtClean="0"/>
              <a:t>‹#›</a:t>
            </a:fld>
            <a:endParaRPr lang="ru-RU"/>
          </a:p>
        </p:txBody>
      </p:sp>
    </p:spTree>
    <p:extLst>
      <p:ext uri="{BB962C8B-B14F-4D97-AF65-F5344CB8AC3E}">
        <p14:creationId xmlns:p14="http://schemas.microsoft.com/office/powerpoint/2010/main" val="354620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58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36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16B6E77-112D-44E1-A3FD-E1631FAF8CEB}" type="slidenum">
              <a:rPr lang="ru-RU" smtClean="0"/>
              <a:t>17</a:t>
            </a:fld>
            <a:endParaRPr lang="ru-RU" dirty="0"/>
          </a:p>
        </p:txBody>
      </p:sp>
    </p:spTree>
    <p:extLst>
      <p:ext uri="{BB962C8B-B14F-4D97-AF65-F5344CB8AC3E}">
        <p14:creationId xmlns:p14="http://schemas.microsoft.com/office/powerpoint/2010/main" val="381587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16B6E77-112D-44E1-A3FD-E1631FAF8CEB}" type="slidenum">
              <a:rPr lang="ru-RU" smtClean="0"/>
              <a:t>19</a:t>
            </a:fld>
            <a:endParaRPr lang="ru-RU" dirty="0"/>
          </a:p>
        </p:txBody>
      </p:sp>
    </p:spTree>
    <p:extLst>
      <p:ext uri="{BB962C8B-B14F-4D97-AF65-F5344CB8AC3E}">
        <p14:creationId xmlns:p14="http://schemas.microsoft.com/office/powerpoint/2010/main" val="187789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557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557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7529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08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151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13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36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16B6E77-112D-44E1-A3FD-E1631FAF8CEB}" type="slidenum">
              <a:rPr lang="ru-RU" smtClean="0"/>
              <a:t>5</a:t>
            </a:fld>
            <a:endParaRPr lang="ru-RU"/>
          </a:p>
        </p:txBody>
      </p:sp>
    </p:spTree>
    <p:extLst>
      <p:ext uri="{BB962C8B-B14F-4D97-AF65-F5344CB8AC3E}">
        <p14:creationId xmlns:p14="http://schemas.microsoft.com/office/powerpoint/2010/main" val="2323564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309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16B6E77-112D-44E1-A3FD-E1631FAF8CEB}" type="slidenum">
              <a:rPr lang="ru-RU" smtClean="0"/>
              <a:t>28</a:t>
            </a:fld>
            <a:endParaRPr lang="ru-RU" dirty="0"/>
          </a:p>
        </p:txBody>
      </p:sp>
    </p:spTree>
    <p:extLst>
      <p:ext uri="{BB962C8B-B14F-4D97-AF65-F5344CB8AC3E}">
        <p14:creationId xmlns:p14="http://schemas.microsoft.com/office/powerpoint/2010/main" val="349646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6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760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20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47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26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50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9e0b651d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9e0b651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36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3.jpe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4.png"/><Relationship Id="rId39" Type="http://schemas.openxmlformats.org/officeDocument/2006/relationships/image" Target="../media/image64.png"/><Relationship Id="rId21" Type="http://schemas.openxmlformats.org/officeDocument/2006/relationships/image" Target="../media/image49.png"/><Relationship Id="rId34" Type="http://schemas.openxmlformats.org/officeDocument/2006/relationships/image" Target="../media/image60.png"/><Relationship Id="rId42" Type="http://schemas.openxmlformats.org/officeDocument/2006/relationships/image" Target="../media/image66.png"/><Relationship Id="rId47"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24.png"/><Relationship Id="rId16" Type="http://schemas.openxmlformats.org/officeDocument/2006/relationships/image" Target="../media/image46.png"/><Relationship Id="rId29"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image" Target="../media/image52.png"/><Relationship Id="rId32" Type="http://schemas.openxmlformats.org/officeDocument/2006/relationships/image" Target="../media/image23.png"/><Relationship Id="rId37" Type="http://schemas.openxmlformats.org/officeDocument/2006/relationships/image" Target="../media/image63.png"/><Relationship Id="rId40" Type="http://schemas.openxmlformats.org/officeDocument/2006/relationships/image" Target="../media/image29.png"/><Relationship Id="rId45" Type="http://schemas.openxmlformats.org/officeDocument/2006/relationships/image" Target="../media/image68.png"/><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2.png"/><Relationship Id="rId10" Type="http://schemas.openxmlformats.org/officeDocument/2006/relationships/image" Target="../media/image40.png"/><Relationship Id="rId19" Type="http://schemas.openxmlformats.org/officeDocument/2006/relationships/image" Target="../media/image26.png"/><Relationship Id="rId31" Type="http://schemas.openxmlformats.org/officeDocument/2006/relationships/image" Target="../media/image59.png"/><Relationship Id="rId44" Type="http://schemas.openxmlformats.org/officeDocument/2006/relationships/image" Target="../media/image67.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1.png"/><Relationship Id="rId43" Type="http://schemas.openxmlformats.org/officeDocument/2006/relationships/image" Target="../media/image30.png"/><Relationship Id="rId8" Type="http://schemas.openxmlformats.org/officeDocument/2006/relationships/image" Target="../media/image25.png"/><Relationship Id="rId3" Type="http://schemas.openxmlformats.org/officeDocument/2006/relationships/image" Target="../media/image34.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3.png"/><Relationship Id="rId33" Type="http://schemas.openxmlformats.org/officeDocument/2006/relationships/image" Target="../media/image12.png"/><Relationship Id="rId38" Type="http://schemas.openxmlformats.org/officeDocument/2006/relationships/image" Target="../media/image27.png"/><Relationship Id="rId46" Type="http://schemas.openxmlformats.org/officeDocument/2006/relationships/image" Target="../media/image69.png"/><Relationship Id="rId20" Type="http://schemas.openxmlformats.org/officeDocument/2006/relationships/image" Target="../media/image28.png"/><Relationship Id="rId41" Type="http://schemas.openxmlformats.org/officeDocument/2006/relationships/image" Target="../media/image65.png"/></Relationships>
</file>

<file path=ppt/slideLayouts/_rels/slideLayout57.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9" Type="http://schemas.openxmlformats.org/officeDocument/2006/relationships/image" Target="../media/image107.png"/><Relationship Id="rId21" Type="http://schemas.openxmlformats.org/officeDocument/2006/relationships/image" Target="../media/image89.png"/><Relationship Id="rId34" Type="http://schemas.openxmlformats.org/officeDocument/2006/relationships/image" Target="../media/image102.png"/><Relationship Id="rId42" Type="http://schemas.openxmlformats.org/officeDocument/2006/relationships/image" Target="../media/image110.png"/><Relationship Id="rId7" Type="http://schemas.openxmlformats.org/officeDocument/2006/relationships/image" Target="../media/image75.png"/><Relationship Id="rId2" Type="http://schemas.openxmlformats.org/officeDocument/2006/relationships/image" Target="../media/image70.png"/><Relationship Id="rId16" Type="http://schemas.openxmlformats.org/officeDocument/2006/relationships/image" Target="../media/image84.png"/><Relationship Id="rId29"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0.png"/><Relationship Id="rId37" Type="http://schemas.openxmlformats.org/officeDocument/2006/relationships/image" Target="../media/image105.png"/><Relationship Id="rId40" Type="http://schemas.openxmlformats.org/officeDocument/2006/relationships/image" Target="../media/image108.png"/><Relationship Id="rId45" Type="http://schemas.openxmlformats.org/officeDocument/2006/relationships/image" Target="../media/image113.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36" Type="http://schemas.openxmlformats.org/officeDocument/2006/relationships/image" Target="../media/image104.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4" Type="http://schemas.openxmlformats.org/officeDocument/2006/relationships/image" Target="../media/image112.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png"/><Relationship Id="rId43" Type="http://schemas.openxmlformats.org/officeDocument/2006/relationships/image" Target="../media/image111.png"/><Relationship Id="rId8" Type="http://schemas.openxmlformats.org/officeDocument/2006/relationships/image" Target="../media/image76.png"/><Relationship Id="rId3" Type="http://schemas.openxmlformats.org/officeDocument/2006/relationships/image" Target="../media/image71.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38" Type="http://schemas.openxmlformats.org/officeDocument/2006/relationships/image" Target="../media/image106.png"/><Relationship Id="rId46" Type="http://schemas.openxmlformats.org/officeDocument/2006/relationships/image" Target="../media/image8.png"/><Relationship Id="rId20" Type="http://schemas.openxmlformats.org/officeDocument/2006/relationships/image" Target="../media/image88.png"/><Relationship Id="rId41" Type="http://schemas.openxmlformats.org/officeDocument/2006/relationships/image" Target="../media/image10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png"/><Relationship Id="rId2" Type="http://schemas.openxmlformats.org/officeDocument/2006/relationships/image" Target="../media/image114.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8.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Два объекта">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71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bg>
      <p:bgPr>
        <a:solidFill>
          <a:srgbClr val="00244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755DD9-DBCA-BC65-A86D-83ED5ECB0444}"/>
              </a:ext>
            </a:extLst>
          </p:cNvPr>
          <p:cNvSpPr txBox="1"/>
          <p:nvPr userDrawn="1"/>
        </p:nvSpPr>
        <p:spPr>
          <a:xfrm>
            <a:off x="-85725" y="0"/>
            <a:ext cx="12277725" cy="6858000"/>
          </a:xfrm>
          <a:prstGeom prst="rect">
            <a:avLst/>
          </a:prstGeom>
          <a:solidFill>
            <a:schemeClr val="bg1"/>
          </a:solidFill>
        </p:spPr>
        <p:txBody>
          <a:bodyPr wrap="square" rtlCol="0">
            <a:spAutoFit/>
          </a:bodyPr>
          <a:lstStyle/>
          <a:p>
            <a:endParaRPr lang="ru-RU" dirty="0"/>
          </a:p>
        </p:txBody>
      </p:sp>
      <p:sp>
        <p:nvSpPr>
          <p:cNvPr id="2" name="Заголовок 1"/>
          <p:cNvSpPr>
            <a:spLocks noGrp="1"/>
          </p:cNvSpPr>
          <p:nvPr>
            <p:ph type="ctrTitle" hasCustomPrompt="1"/>
          </p:nvPr>
        </p:nvSpPr>
        <p:spPr>
          <a:xfrm>
            <a:off x="443243" y="2311115"/>
            <a:ext cx="8560239" cy="2775922"/>
          </a:xfrm>
          <a:ln>
            <a:solidFill>
              <a:schemeClr val="accent1"/>
            </a:solidFill>
          </a:ln>
        </p:spPr>
        <p:txBody>
          <a:bodyPr anchor="t">
            <a:normAutofit/>
          </a:bodyPr>
          <a:lstStyle>
            <a:lvl1pPr algn="l">
              <a:defRPr sz="2800" baseline="0">
                <a:solidFill>
                  <a:schemeClr val="bg1"/>
                </a:solidFill>
                <a:latin typeface="Museo Sans Cyrl 300" panose="02000000000000000000" pitchFamily="2" charset="-52"/>
              </a:defRPr>
            </a:lvl1pPr>
          </a:lstStyle>
          <a:p>
            <a:r>
              <a:rPr lang="ru-RU" dirty="0"/>
              <a:t>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a:t>
            </a:r>
            <a:endParaRPr lang="ru-RU" dirty="0"/>
          </a:p>
        </p:txBody>
      </p:sp>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501518" y="638298"/>
            <a:ext cx="1526915" cy="1523944"/>
          </a:xfrm>
          <a:prstGeom prst="rect">
            <a:avLst/>
          </a:prstGeom>
        </p:spPr>
      </p:pic>
      <p:pic>
        <p:nvPicPr>
          <p:cNvPr id="7" name="Рисунок 6">
            <a:extLst>
              <a:ext uri="{FF2B5EF4-FFF2-40B4-BE49-F238E27FC236}">
                <a16:creationId xmlns:a16="http://schemas.microsoft.com/office/drawing/2014/main" id="{6B5A8679-240A-9BC0-C1B4-927F66F9A7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9407" y="1021617"/>
            <a:ext cx="892965" cy="74050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981371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bg>
      <p:bgPr>
        <a:solidFill>
          <a:srgbClr val="00244D"/>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815881" y="2041039"/>
            <a:ext cx="8560239" cy="2775922"/>
          </a:xfrm>
        </p:spPr>
        <p:txBody>
          <a:bodyPr anchor="ctr">
            <a:normAutofit/>
          </a:bodyPr>
          <a:lstStyle>
            <a:lvl1pPr algn="ctr">
              <a:defRPr sz="2800" baseline="0">
                <a:solidFill>
                  <a:schemeClr val="bg1"/>
                </a:solidFill>
                <a:latin typeface="Museo Sans Cyrl 300" panose="02000000000000000000" pitchFamily="2" charset="-52"/>
              </a:defRPr>
            </a:lvl1pPr>
          </a:lstStyle>
          <a:p>
            <a:r>
              <a:rPr lang="ru-RU" dirty="0"/>
              <a:t>Ключевая фраза Ключевая фраза </a:t>
            </a:r>
            <a:br>
              <a:rPr lang="ru-RU" dirty="0"/>
            </a:br>
            <a:r>
              <a:rPr lang="ru-RU" dirty="0"/>
              <a:t>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 Ключевая фраза</a:t>
            </a:r>
          </a:p>
        </p:txBody>
      </p:sp>
      <p:sp>
        <p:nvSpPr>
          <p:cNvPr id="3" name="Прямоугольник 2"/>
          <p:cNvSpPr/>
          <p:nvPr userDrawn="1"/>
        </p:nvSpPr>
        <p:spPr>
          <a:xfrm>
            <a:off x="1297757" y="1204275"/>
            <a:ext cx="9596487" cy="4449451"/>
          </a:xfrm>
          <a:prstGeom prst="rect">
            <a:avLst/>
          </a:prstGeom>
          <a:noFill/>
          <a:ln w="127000">
            <a:solidFill>
              <a:srgbClr val="95C12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299676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3" name="TextBox 12"/>
          <p:cNvSpPr txBox="1"/>
          <p:nvPr userDrawn="1"/>
        </p:nvSpPr>
        <p:spPr>
          <a:xfrm>
            <a:off x="5644978" y="2088037"/>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grpSp>
        <p:nvGrpSpPr>
          <p:cNvPr id="15" name="Группа 14"/>
          <p:cNvGrpSpPr/>
          <p:nvPr userDrawn="1"/>
        </p:nvGrpSpPr>
        <p:grpSpPr>
          <a:xfrm>
            <a:off x="0" y="6560802"/>
            <a:ext cx="7297225" cy="297198"/>
            <a:chOff x="0" y="6560802"/>
            <a:chExt cx="7297225" cy="297198"/>
          </a:xfrm>
        </p:grpSpPr>
        <p:sp>
          <p:nvSpPr>
            <p:cNvPr id="16" name="Параллелограмм 15"/>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Блок-схема: ручной ввод 16"/>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935489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10" name="Прямоугольник с одним вырезанным углом 9"/>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Прямоугольник 10"/>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12" name="Рисунок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6913" y="0"/>
            <a:ext cx="5140666" cy="6858000"/>
          </a:xfrm>
          <a:prstGeom prst="rect">
            <a:avLst/>
          </a:prstGeom>
        </p:spPr>
      </p:pic>
      <p:sp>
        <p:nvSpPr>
          <p:cNvPr id="16" name="Прямоугольник 15"/>
          <p:cNvSpPr/>
          <p:nvPr userDrawn="1"/>
        </p:nvSpPr>
        <p:spPr>
          <a:xfrm>
            <a:off x="361214" y="2806509"/>
            <a:ext cx="6680609" cy="3440066"/>
          </a:xfrm>
          <a:prstGeom prst="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 name="TextBox 20"/>
          <p:cNvSpPr txBox="1"/>
          <p:nvPr userDrawn="1"/>
        </p:nvSpPr>
        <p:spPr>
          <a:xfrm>
            <a:off x="838200" y="3147823"/>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в 2 строки</a:t>
            </a:r>
          </a:p>
        </p:txBody>
      </p:sp>
      <p:sp>
        <p:nvSpPr>
          <p:cNvPr id="22" name="TextBox 21"/>
          <p:cNvSpPr txBox="1"/>
          <p:nvPr userDrawn="1"/>
        </p:nvSpPr>
        <p:spPr>
          <a:xfrm>
            <a:off x="3909373" y="3147823"/>
            <a:ext cx="2516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p:txBody>
      </p:sp>
      <p:sp>
        <p:nvSpPr>
          <p:cNvPr id="23" name="TextBox 22"/>
          <p:cNvSpPr txBox="1"/>
          <p:nvPr userDrawn="1"/>
        </p:nvSpPr>
        <p:spPr>
          <a:xfrm>
            <a:off x="838200" y="3826189"/>
            <a:ext cx="2516957" cy="19872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 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ru-RU" sz="1400" dirty="0">
              <a:solidFill>
                <a:schemeClr val="bg1"/>
              </a:solidFill>
              <a:latin typeface="Museo Sans Cyrl 300" panose="02000000000000000000" pitchFamily="2" charset="-52"/>
            </a:endParaRPr>
          </a:p>
          <a:p>
            <a:pPr lvl="0"/>
            <a:endParaRPr lang="ru-RU" sz="1400" dirty="0">
              <a:solidFill>
                <a:schemeClr val="bg1"/>
              </a:solidFill>
              <a:latin typeface="Museo Sans Cyrl 300" panose="02000000000000000000" pitchFamily="2" charset="-52"/>
            </a:endParaRPr>
          </a:p>
        </p:txBody>
      </p:sp>
      <p:sp>
        <p:nvSpPr>
          <p:cNvPr id="24" name="TextBox 23"/>
          <p:cNvSpPr txBox="1"/>
          <p:nvPr userDrawn="1"/>
        </p:nvSpPr>
        <p:spPr>
          <a:xfrm>
            <a:off x="3909372" y="3826188"/>
            <a:ext cx="2516957" cy="19872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 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ru-RU" sz="1400" dirty="0">
              <a:solidFill>
                <a:schemeClr val="bg1"/>
              </a:solidFill>
              <a:latin typeface="Museo Sans Cyrl 300" panose="02000000000000000000" pitchFamily="2" charset="-52"/>
            </a:endParaRPr>
          </a:p>
          <a:p>
            <a:pPr lvl="0"/>
            <a:endParaRPr lang="ru-RU" sz="1400" dirty="0">
              <a:solidFill>
                <a:schemeClr val="bg1"/>
              </a:solidFill>
              <a:latin typeface="Museo Sans Cyrl 300" panose="02000000000000000000" pitchFamily="2" charset="-52"/>
            </a:endParaRPr>
          </a:p>
        </p:txBody>
      </p:sp>
      <p:sp>
        <p:nvSpPr>
          <p:cNvPr id="2" name="Заголовок 1"/>
          <p:cNvSpPr>
            <a:spLocks noGrp="1"/>
          </p:cNvSpPr>
          <p:nvPr>
            <p:ph type="title"/>
          </p:nvPr>
        </p:nvSpPr>
        <p:spPr>
          <a:xfrm>
            <a:off x="838200" y="1240297"/>
            <a:ext cx="6203623" cy="964213"/>
          </a:xfrm>
        </p:spPr>
        <p:txBody>
          <a:bodyPr/>
          <a:lstStyle>
            <a:lvl1pPr>
              <a:defRPr>
                <a:latin typeface="Museo Sans Cyrl 500" panose="02000000000000000000" pitchFamily="2" charset="-52"/>
              </a:defRPr>
            </a:lvl1pPr>
          </a:lstStyle>
          <a:p>
            <a:r>
              <a:rPr lang="ru-RU" dirty="0"/>
              <a:t>Образец заголовка</a:t>
            </a:r>
          </a:p>
        </p:txBody>
      </p:sp>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811437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Заголовок и объект">
    <p:spTree>
      <p:nvGrpSpPr>
        <p:cNvPr id="1" name=""/>
        <p:cNvGrpSpPr/>
        <p:nvPr/>
      </p:nvGrpSpPr>
      <p:grpSpPr>
        <a:xfrm>
          <a:off x="0" y="0"/>
          <a:ext cx="0" cy="0"/>
          <a:chOff x="0" y="0"/>
          <a:chExt cx="0" cy="0"/>
        </a:xfrm>
      </p:grpSpPr>
      <p:sp>
        <p:nvSpPr>
          <p:cNvPr id="13" name="Прямоугольник 12"/>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14" name="Рисунок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6913" y="0"/>
            <a:ext cx="5140666" cy="6858000"/>
          </a:xfrm>
          <a:prstGeom prst="rect">
            <a:avLst/>
          </a:prstGeom>
        </p:spPr>
      </p:pic>
      <p:sp>
        <p:nvSpPr>
          <p:cNvPr id="2" name="Заголовок 1"/>
          <p:cNvSpPr>
            <a:spLocks noGrp="1"/>
          </p:cNvSpPr>
          <p:nvPr>
            <p:ph type="title"/>
          </p:nvPr>
        </p:nvSpPr>
        <p:spPr>
          <a:xfrm>
            <a:off x="838200" y="1240297"/>
            <a:ext cx="6203623" cy="964213"/>
          </a:xfrm>
        </p:spPr>
        <p:txBody>
          <a:bodyPr/>
          <a:lstStyle>
            <a:lvl1pPr>
              <a:defRPr>
                <a:latin typeface="Museo Sans Cyrl 500" panose="02000000000000000000" pitchFamily="2" charset="-52"/>
              </a:defRPr>
            </a:lvl1pPr>
          </a:lstStyle>
          <a:p>
            <a:r>
              <a:rPr lang="ru-RU" dirty="0"/>
              <a:t>Образец заголовка</a:t>
            </a:r>
          </a:p>
        </p:txBody>
      </p:sp>
      <p:sp>
        <p:nvSpPr>
          <p:cNvPr id="18" name="Прямоугольник 17"/>
          <p:cNvSpPr/>
          <p:nvPr userDrawn="1"/>
        </p:nvSpPr>
        <p:spPr>
          <a:xfrm>
            <a:off x="361214" y="2806509"/>
            <a:ext cx="6680609" cy="3440066"/>
          </a:xfrm>
          <a:prstGeom prst="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Объект 2"/>
          <p:cNvSpPr>
            <a:spLocks noGrp="1"/>
          </p:cNvSpPr>
          <p:nvPr>
            <p:ph idx="10" hasCustomPrompt="1"/>
          </p:nvPr>
        </p:nvSpPr>
        <p:spPr>
          <a:xfrm>
            <a:off x="838200" y="3814814"/>
            <a:ext cx="2486319" cy="198271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400">
                <a:solidFill>
                  <a:schemeClr val="bg1"/>
                </a:solidFill>
                <a:latin typeface="Museo Sans Cyrl 300" panose="02000000000000000000" pitchFamily="2" charset="-52"/>
              </a:defRPr>
            </a:lvl1pPr>
            <a:lvl2pPr marL="457200" indent="0">
              <a:buFontTx/>
              <a:buNone/>
              <a:defRPr>
                <a:solidFill>
                  <a:schemeClr val="bg1"/>
                </a:solidFill>
                <a:latin typeface="Museo Sans Cyrl 300" panose="02000000000000000000" pitchFamily="2" charset="-52"/>
              </a:defRPr>
            </a:lvl2pPr>
            <a:lvl3pPr marL="914400" indent="0">
              <a:buFontTx/>
              <a:buNone/>
              <a:defRPr>
                <a:solidFill>
                  <a:schemeClr val="bg1"/>
                </a:solidFill>
                <a:latin typeface="Museo Sans Cyrl 300" panose="02000000000000000000" pitchFamily="2" charset="-52"/>
              </a:defRPr>
            </a:lvl3pPr>
            <a:lvl4pPr marL="1371600" indent="0">
              <a:buFontTx/>
              <a:buNone/>
              <a:defRPr>
                <a:solidFill>
                  <a:schemeClr val="bg1"/>
                </a:solidFill>
                <a:latin typeface="Museo Sans Cyrl 300" panose="02000000000000000000" pitchFamily="2" charset="-52"/>
              </a:defRPr>
            </a:lvl4pPr>
            <a:lvl5pPr marL="1828800" indent="0">
              <a:buFontTx/>
              <a:buNone/>
              <a:defRPr>
                <a:solidFill>
                  <a:schemeClr val="bg1"/>
                </a:solidFill>
                <a:latin typeface="Museo Sans Cyrl 300" panose="02000000000000000000" pitchFamily="2" charset="-52"/>
              </a:defRPr>
            </a:lvl5pPr>
          </a:lstStyle>
          <a:p>
            <a:pPr lvl="0"/>
            <a:r>
              <a:rPr lang="ru-RU" dirty="0"/>
              <a:t>Изображение</a:t>
            </a:r>
          </a:p>
        </p:txBody>
      </p:sp>
      <p:sp>
        <p:nvSpPr>
          <p:cNvPr id="19" name="Объект 2"/>
          <p:cNvSpPr>
            <a:spLocks noGrp="1"/>
          </p:cNvSpPr>
          <p:nvPr>
            <p:ph idx="12" hasCustomPrompt="1"/>
          </p:nvPr>
        </p:nvSpPr>
        <p:spPr>
          <a:xfrm>
            <a:off x="3940011" y="3826189"/>
            <a:ext cx="2486319" cy="198271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400">
                <a:solidFill>
                  <a:schemeClr val="bg1"/>
                </a:solidFill>
                <a:latin typeface="Museo Sans Cyrl 300" panose="02000000000000000000" pitchFamily="2" charset="-52"/>
              </a:defRPr>
            </a:lvl1pPr>
            <a:lvl2pPr marL="457200" indent="0">
              <a:buFontTx/>
              <a:buNone/>
              <a:defRPr>
                <a:solidFill>
                  <a:schemeClr val="bg1"/>
                </a:solidFill>
                <a:latin typeface="Museo Sans Cyrl 300" panose="02000000000000000000" pitchFamily="2" charset="-52"/>
              </a:defRPr>
            </a:lvl2pPr>
            <a:lvl3pPr marL="914400" indent="0">
              <a:buFontTx/>
              <a:buNone/>
              <a:defRPr>
                <a:solidFill>
                  <a:schemeClr val="bg1"/>
                </a:solidFill>
                <a:latin typeface="Museo Sans Cyrl 300" panose="02000000000000000000" pitchFamily="2" charset="-52"/>
              </a:defRPr>
            </a:lvl3pPr>
            <a:lvl4pPr marL="1371600" indent="0">
              <a:buFontTx/>
              <a:buNone/>
              <a:defRPr>
                <a:solidFill>
                  <a:schemeClr val="bg1"/>
                </a:solidFill>
                <a:latin typeface="Museo Sans Cyrl 300" panose="02000000000000000000" pitchFamily="2" charset="-52"/>
              </a:defRPr>
            </a:lvl4pPr>
            <a:lvl5pPr marL="1828800" indent="0">
              <a:buFontTx/>
              <a:buNone/>
              <a:defRPr>
                <a:solidFill>
                  <a:schemeClr val="bg1"/>
                </a:solidFill>
                <a:latin typeface="Museo Sans Cyrl 300" panose="02000000000000000000" pitchFamily="2" charset="-52"/>
              </a:defRPr>
            </a:lvl5pPr>
          </a:lstStyle>
          <a:p>
            <a:pPr lvl="0"/>
            <a:r>
              <a:rPr lang="ru-RU" dirty="0"/>
              <a:t>Изображение</a:t>
            </a:r>
          </a:p>
        </p:txBody>
      </p:sp>
      <p:sp>
        <p:nvSpPr>
          <p:cNvPr id="21" name="TextBox 20"/>
          <p:cNvSpPr txBox="1"/>
          <p:nvPr userDrawn="1"/>
        </p:nvSpPr>
        <p:spPr>
          <a:xfrm>
            <a:off x="838200" y="3147823"/>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в 2 строки</a:t>
            </a:r>
          </a:p>
        </p:txBody>
      </p:sp>
      <p:sp>
        <p:nvSpPr>
          <p:cNvPr id="22" name="TextBox 21"/>
          <p:cNvSpPr txBox="1"/>
          <p:nvPr userDrawn="1"/>
        </p:nvSpPr>
        <p:spPr>
          <a:xfrm>
            <a:off x="3909373" y="3147823"/>
            <a:ext cx="2516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p:txBody>
      </p:sp>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285268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Заголовок и объект">
    <p:spTree>
      <p:nvGrpSpPr>
        <p:cNvPr id="1" name=""/>
        <p:cNvGrpSpPr/>
        <p:nvPr/>
      </p:nvGrpSpPr>
      <p:grpSpPr>
        <a:xfrm>
          <a:off x="0" y="0"/>
          <a:ext cx="0" cy="0"/>
          <a:chOff x="0" y="0"/>
          <a:chExt cx="0" cy="0"/>
        </a:xfrm>
      </p:grpSpPr>
      <p:sp>
        <p:nvSpPr>
          <p:cNvPr id="10" name="Прямоугольник с одним вырезанным углом 9"/>
          <p:cNvSpPr/>
          <p:nvPr userDrawn="1"/>
        </p:nvSpPr>
        <p:spPr>
          <a:xfrm flipH="1">
            <a:off x="11063825" y="6029059"/>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2" name="Заголовок 1"/>
          <p:cNvSpPr>
            <a:spLocks noGrp="1"/>
          </p:cNvSpPr>
          <p:nvPr>
            <p:ph type="title"/>
          </p:nvPr>
        </p:nvSpPr>
        <p:spPr>
          <a:xfrm>
            <a:off x="838200" y="1240297"/>
            <a:ext cx="6203623" cy="964213"/>
          </a:xfrm>
        </p:spPr>
        <p:txBody>
          <a:bodyPr/>
          <a:lstStyle>
            <a:lvl1pPr>
              <a:defRPr>
                <a:latin typeface="Museo Sans Cyrl 500" panose="02000000000000000000" pitchFamily="2" charset="-52"/>
              </a:defRPr>
            </a:lvl1pPr>
          </a:lstStyle>
          <a:p>
            <a:r>
              <a:rPr lang="ru-RU" dirty="0"/>
              <a:t>Образец заголовка</a:t>
            </a:r>
          </a:p>
        </p:txBody>
      </p:sp>
      <p:sp>
        <p:nvSpPr>
          <p:cNvPr id="11" name="TextBox 10"/>
          <p:cNvSpPr txBox="1"/>
          <p:nvPr userDrawn="1"/>
        </p:nvSpPr>
        <p:spPr>
          <a:xfrm>
            <a:off x="838200" y="2411899"/>
            <a:ext cx="4742468" cy="20867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 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 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 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r>
              <a:rPr lang="en-US" sz="1800" dirty="0">
                <a:solidFill>
                  <a:srgbClr val="000000"/>
                </a:solidFill>
                <a:latin typeface="Museo Sans Cyrl 300" panose="02000000000000000000" pitchFamily="2" charset="-52"/>
              </a:rPr>
              <a:t> </a:t>
            </a:r>
            <a:r>
              <a:rPr lang="ru-RU" sz="1800" dirty="0">
                <a:solidFill>
                  <a:srgbClr val="000000"/>
                </a:solidFill>
                <a:latin typeface="Museo Sans Cyrl 300" panose="02000000000000000000" pitchFamily="2" charset="-52"/>
              </a:rPr>
              <a:t>Образец текста</a:t>
            </a:r>
          </a:p>
        </p:txBody>
      </p:sp>
      <p:sp>
        <p:nvSpPr>
          <p:cNvPr id="12" name="TextBox 11"/>
          <p:cNvSpPr txBox="1"/>
          <p:nvPr userDrawn="1"/>
        </p:nvSpPr>
        <p:spPr>
          <a:xfrm>
            <a:off x="6080289" y="6151712"/>
            <a:ext cx="4742468" cy="2446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100" dirty="0">
                <a:solidFill>
                  <a:schemeClr val="tx1"/>
                </a:solidFill>
                <a:latin typeface="Museo Sans Cyrl 300" panose="02000000000000000000" pitchFamily="2" charset="-52"/>
              </a:rPr>
              <a:t>Маленький текст</a:t>
            </a:r>
            <a:r>
              <a:rPr lang="ru-RU" sz="1100" baseline="0" dirty="0">
                <a:solidFill>
                  <a:schemeClr val="tx1"/>
                </a:solidFill>
                <a:latin typeface="Museo Sans Cyrl 300" panose="02000000000000000000" pitchFamily="2" charset="-52"/>
              </a:rPr>
              <a:t>, </a:t>
            </a:r>
            <a:r>
              <a:rPr lang="ru-RU" sz="1100" baseline="0" dirty="0" err="1">
                <a:solidFill>
                  <a:schemeClr val="tx1"/>
                </a:solidFill>
                <a:latin typeface="Museo Sans Cyrl 300" panose="02000000000000000000" pitchFamily="2" charset="-52"/>
              </a:rPr>
              <a:t>лигал</a:t>
            </a:r>
            <a:r>
              <a:rPr lang="ru-RU" sz="1100" baseline="0" dirty="0">
                <a:solidFill>
                  <a:schemeClr val="tx1"/>
                </a:solidFill>
                <a:latin typeface="Museo Sans Cyrl 300" panose="02000000000000000000" pitchFamily="2" charset="-52"/>
              </a:rPr>
              <a:t> или любая </a:t>
            </a:r>
            <a:r>
              <a:rPr lang="ru-RU" sz="1100" baseline="0" dirty="0" err="1">
                <a:solidFill>
                  <a:schemeClr val="tx1"/>
                </a:solidFill>
                <a:latin typeface="Museo Sans Cyrl 300" panose="02000000000000000000" pitchFamily="2" charset="-52"/>
              </a:rPr>
              <a:t>доп</a:t>
            </a:r>
            <a:r>
              <a:rPr lang="ru-RU" sz="1100" baseline="0" dirty="0">
                <a:solidFill>
                  <a:schemeClr val="tx1"/>
                </a:solidFill>
                <a:latin typeface="Museo Sans Cyrl 300" panose="02000000000000000000" pitchFamily="2" charset="-52"/>
              </a:rPr>
              <a:t> информация</a:t>
            </a:r>
            <a:endParaRPr lang="ru-RU" sz="1100" dirty="0">
              <a:solidFill>
                <a:schemeClr val="tx1"/>
              </a:solidFill>
              <a:latin typeface="Museo Sans Cyrl 300" panose="02000000000000000000" pitchFamily="2" charset="-52"/>
            </a:endParaRPr>
          </a:p>
        </p:txBody>
      </p:sp>
      <p:sp>
        <p:nvSpPr>
          <p:cNvPr id="14" name="Прямоугольник 13"/>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2970" y="2091111"/>
            <a:ext cx="5248856" cy="3937948"/>
          </a:xfrm>
          <a:prstGeom prst="rect">
            <a:avLst/>
          </a:prstGeom>
        </p:spPr>
      </p:pic>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440549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Заголовок и объект">
    <p:spTree>
      <p:nvGrpSpPr>
        <p:cNvPr id="1" name=""/>
        <p:cNvGrpSpPr/>
        <p:nvPr/>
      </p:nvGrpSpPr>
      <p:grpSpPr>
        <a:xfrm>
          <a:off x="0" y="0"/>
          <a:ext cx="0" cy="0"/>
          <a:chOff x="0" y="0"/>
          <a:chExt cx="0" cy="0"/>
        </a:xfrm>
      </p:grpSpPr>
      <p:sp>
        <p:nvSpPr>
          <p:cNvPr id="10" name="Прямоугольник с одним вырезанным углом 9"/>
          <p:cNvSpPr/>
          <p:nvPr userDrawn="1"/>
        </p:nvSpPr>
        <p:spPr>
          <a:xfrm flipH="1">
            <a:off x="11063825" y="6029059"/>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4" name="Прямоугольник 13"/>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009691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Заголовок и объект">
    <p:spTree>
      <p:nvGrpSpPr>
        <p:cNvPr id="1" name=""/>
        <p:cNvGrpSpPr/>
        <p:nvPr/>
      </p:nvGrpSpPr>
      <p:grpSpPr>
        <a:xfrm>
          <a:off x="0" y="0"/>
          <a:ext cx="0" cy="0"/>
          <a:chOff x="0" y="0"/>
          <a:chExt cx="0" cy="0"/>
        </a:xfrm>
      </p:grpSpPr>
      <p:pic>
        <p:nvPicPr>
          <p:cNvPr id="2" name="Изображение" descr="Изображение">
            <a:extLst>
              <a:ext uri="{FF2B5EF4-FFF2-40B4-BE49-F238E27FC236}">
                <a16:creationId xmlns:a16="http://schemas.microsoft.com/office/drawing/2014/main" id="{4755F30B-518D-017C-F869-2BF8D1AEE095}"/>
              </a:ext>
            </a:extLst>
          </p:cNvPr>
          <p:cNvPicPr>
            <a:picLocks noChangeAspect="1"/>
          </p:cNvPicPr>
          <p:nvPr userDrawn="1"/>
        </p:nvPicPr>
        <p:blipFill>
          <a:blip r:embed="rId2"/>
          <a:srcRect r="51177" b="5652"/>
          <a:stretch/>
        </p:blipFill>
        <p:spPr bwMode="auto">
          <a:xfrm>
            <a:off x="-721971" y="223778"/>
            <a:ext cx="5952565" cy="6858000"/>
          </a:xfrm>
          <a:prstGeom prst="rect">
            <a:avLst/>
          </a:prstGeom>
          <a:ln w="12700">
            <a:miter lim="400000"/>
          </a:ln>
        </p:spPr>
      </p:pic>
      <p:sp>
        <p:nvSpPr>
          <p:cNvPr id="14" name="Прямоугольник 13"/>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 name="TextBox 2">
            <a:extLst>
              <a:ext uri="{FF2B5EF4-FFF2-40B4-BE49-F238E27FC236}">
                <a16:creationId xmlns:a16="http://schemas.microsoft.com/office/drawing/2014/main" id="{24382795-A5B3-B663-C45B-A53DBBF73BEA}"/>
              </a:ext>
            </a:extLst>
          </p:cNvPr>
          <p:cNvSpPr txBox="1"/>
          <p:nvPr userDrawn="1"/>
        </p:nvSpPr>
        <p:spPr>
          <a:xfrm>
            <a:off x="2909456" y="2119746"/>
            <a:ext cx="2321138" cy="4056610"/>
          </a:xfrm>
          <a:prstGeom prst="rect">
            <a:avLst/>
          </a:prstGeom>
          <a:solidFill>
            <a:schemeClr val="bg1"/>
          </a:solidFill>
        </p:spPr>
        <p:txBody>
          <a:bodyPr wrap="square" rtlCol="0">
            <a:spAutoFit/>
          </a:bodyPr>
          <a:lstStyle/>
          <a:p>
            <a:endParaRPr lang="ru-RU" dirty="0"/>
          </a:p>
        </p:txBody>
      </p:sp>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70372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6913" y="0"/>
            <a:ext cx="5140666" cy="6858000"/>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390440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435811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p>
        </p:txBody>
      </p:sp>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0479" y="2389695"/>
            <a:ext cx="2538868" cy="3387024"/>
          </a:xfrm>
          <a:prstGeom prst="rect">
            <a:avLst/>
          </a:prstGeom>
        </p:spPr>
      </p:pic>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959" y="2389695"/>
            <a:ext cx="2538868" cy="3387024"/>
          </a:xfrm>
          <a:prstGeom prst="rect">
            <a:avLst/>
          </a:prstGeom>
        </p:spPr>
      </p:pic>
      <p:pic>
        <p:nvPicPr>
          <p:cNvPr id="15" name="Рисунок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86935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Титульный слайд">
    <p:bg>
      <p:bgPr>
        <a:solidFill>
          <a:srgbClr val="00244D"/>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970960" y="2421011"/>
            <a:ext cx="5561815" cy="1916833"/>
          </a:xfrm>
        </p:spPr>
        <p:txBody>
          <a:bodyPr anchor="b"/>
          <a:lstStyle>
            <a:lvl1pPr algn="l">
              <a:defRPr sz="6000">
                <a:solidFill>
                  <a:schemeClr val="bg1"/>
                </a:solidFill>
                <a:latin typeface="Museo Sans Cyrl 700" panose="02000000000000000000" pitchFamily="50" charset="-52"/>
              </a:defRPr>
            </a:lvl1pPr>
          </a:lstStyle>
          <a:p>
            <a:r>
              <a:rPr lang="en-US" dirty="0"/>
              <a:t>Coral Business School</a:t>
            </a:r>
            <a:endParaRPr lang="ru-RU" dirty="0"/>
          </a:p>
        </p:txBody>
      </p:sp>
      <p:sp>
        <p:nvSpPr>
          <p:cNvPr id="3" name="Подзаголовок 2"/>
          <p:cNvSpPr>
            <a:spLocks noGrp="1"/>
          </p:cNvSpPr>
          <p:nvPr>
            <p:ph type="subTitle" idx="1" hasCustomPrompt="1"/>
          </p:nvPr>
        </p:nvSpPr>
        <p:spPr>
          <a:xfrm>
            <a:off x="970960" y="4798242"/>
            <a:ext cx="5561815" cy="619813"/>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Ваш путь к успеху</a:t>
            </a:r>
          </a:p>
        </p:txBody>
      </p:sp>
      <p:sp>
        <p:nvSpPr>
          <p:cNvPr id="11" name="Прямоугольник с одним вырезанным углом 10"/>
          <p:cNvSpPr/>
          <p:nvPr userDrawn="1"/>
        </p:nvSpPr>
        <p:spPr>
          <a:xfrm rot="5400000" flipH="1">
            <a:off x="2163995" y="3254060"/>
            <a:ext cx="592801" cy="4920792"/>
          </a:xfrm>
          <a:prstGeom prst="snip1Rect">
            <a:avLst>
              <a:gd name="adj" fmla="val 5000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 </a:t>
            </a:r>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7942" y="1694977"/>
            <a:ext cx="2841294" cy="5163023"/>
          </a:xfrm>
          <a:prstGeom prst="rect">
            <a:avLst/>
          </a:prstGeom>
        </p:spPr>
      </p:pic>
      <p:pic>
        <p:nvPicPr>
          <p:cNvPr id="4" name="Рисунок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960" y="1175289"/>
            <a:ext cx="3284993" cy="785324"/>
          </a:xfrm>
          <a:prstGeom prst="rect">
            <a:avLst/>
          </a:prstGeom>
        </p:spPr>
      </p:pic>
    </p:spTree>
    <p:extLst>
      <p:ext uri="{BB962C8B-B14F-4D97-AF65-F5344CB8AC3E}">
        <p14:creationId xmlns:p14="http://schemas.microsoft.com/office/powerpoint/2010/main" val="3468764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Два объекта">
    <p:spTree>
      <p:nvGrpSpPr>
        <p:cNvPr id="1" name=""/>
        <p:cNvGrpSpPr/>
        <p:nvPr/>
      </p:nvGrpSpPr>
      <p:grpSpPr>
        <a:xfrm>
          <a:off x="0" y="0"/>
          <a:ext cx="0" cy="0"/>
          <a:chOff x="0" y="0"/>
          <a:chExt cx="0" cy="0"/>
        </a:xfrm>
      </p:grpSpPr>
      <p:sp>
        <p:nvSpPr>
          <p:cNvPr id="16" name="Прямоугольник с одним вырезанным углом 15"/>
          <p:cNvSpPr/>
          <p:nvPr userDrawn="1"/>
        </p:nvSpPr>
        <p:spPr>
          <a:xfrm flipH="1">
            <a:off x="11063825" y="6029059"/>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7" name="TextBox 16"/>
          <p:cNvSpPr txBox="1"/>
          <p:nvPr userDrawn="1"/>
        </p:nvSpPr>
        <p:spPr>
          <a:xfrm>
            <a:off x="6080289" y="6151712"/>
            <a:ext cx="4742468" cy="24468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100" dirty="0">
                <a:solidFill>
                  <a:schemeClr val="tx1"/>
                </a:solidFill>
                <a:latin typeface="Museo Sans Cyrl 300" panose="02000000000000000000" pitchFamily="2" charset="-52"/>
              </a:rPr>
              <a:t>Маленький текст</a:t>
            </a:r>
            <a:r>
              <a:rPr lang="ru-RU" sz="1100" baseline="0" dirty="0">
                <a:solidFill>
                  <a:schemeClr val="tx1"/>
                </a:solidFill>
                <a:latin typeface="Museo Sans Cyrl 300" panose="02000000000000000000" pitchFamily="2" charset="-52"/>
              </a:rPr>
              <a:t>, </a:t>
            </a:r>
            <a:r>
              <a:rPr lang="ru-RU" sz="1100" baseline="0" dirty="0" err="1">
                <a:solidFill>
                  <a:schemeClr val="tx1"/>
                </a:solidFill>
                <a:latin typeface="Museo Sans Cyrl 300" panose="02000000000000000000" pitchFamily="2" charset="-52"/>
              </a:rPr>
              <a:t>лигал</a:t>
            </a:r>
            <a:r>
              <a:rPr lang="ru-RU" sz="1100" baseline="0" dirty="0">
                <a:solidFill>
                  <a:schemeClr val="tx1"/>
                </a:solidFill>
                <a:latin typeface="Museo Sans Cyrl 300" panose="02000000000000000000" pitchFamily="2" charset="-52"/>
              </a:rPr>
              <a:t> или любая </a:t>
            </a:r>
            <a:r>
              <a:rPr lang="ru-RU" sz="1100" baseline="0" dirty="0" err="1">
                <a:solidFill>
                  <a:schemeClr val="tx1"/>
                </a:solidFill>
                <a:latin typeface="Museo Sans Cyrl 300" panose="02000000000000000000" pitchFamily="2" charset="-52"/>
              </a:rPr>
              <a:t>доп</a:t>
            </a:r>
            <a:r>
              <a:rPr lang="ru-RU" sz="1100" baseline="0" dirty="0">
                <a:solidFill>
                  <a:schemeClr val="tx1"/>
                </a:solidFill>
                <a:latin typeface="Museo Sans Cyrl 300" panose="02000000000000000000" pitchFamily="2" charset="-52"/>
              </a:rPr>
              <a:t> информация</a:t>
            </a:r>
            <a:endParaRPr lang="ru-RU" sz="1100" dirty="0">
              <a:solidFill>
                <a:schemeClr val="tx1"/>
              </a:solidFill>
              <a:latin typeface="Museo Sans Cyrl 300" panose="02000000000000000000" pitchFamily="2" charset="-52"/>
            </a:endParaRPr>
          </a:p>
        </p:txBody>
      </p:sp>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2970" y="2091111"/>
            <a:ext cx="5248856" cy="3937948"/>
          </a:xfrm>
          <a:prstGeom prst="rect">
            <a:avLst/>
          </a:prstGeom>
        </p:spPr>
      </p:pic>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982399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Два объекта">
    <p:spTree>
      <p:nvGrpSpPr>
        <p:cNvPr id="1" name=""/>
        <p:cNvGrpSpPr/>
        <p:nvPr/>
      </p:nvGrpSpPr>
      <p:grpSpPr>
        <a:xfrm>
          <a:off x="0" y="0"/>
          <a:ext cx="0" cy="0"/>
          <a:chOff x="0" y="0"/>
          <a:chExt cx="0" cy="0"/>
        </a:xfrm>
      </p:grpSpPr>
      <p:sp>
        <p:nvSpPr>
          <p:cNvPr id="16" name="Прямоугольник с одним вырезанным углом 15"/>
          <p:cNvSpPr/>
          <p:nvPr userDrawn="1"/>
        </p:nvSpPr>
        <p:spPr>
          <a:xfrm flipH="1">
            <a:off x="11063825" y="6029059"/>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819" y="630577"/>
            <a:ext cx="4104760" cy="3079592"/>
          </a:xfrm>
          <a:prstGeom prst="rect">
            <a:avLst/>
          </a:prstGeom>
        </p:spPr>
      </p:pic>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819" y="3778409"/>
            <a:ext cx="4104760" cy="3079591"/>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711029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6" name="Прямоугольник с одним вырезанным углом 15"/>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7" name="Прямоугольник 16"/>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5156" y="2108589"/>
            <a:ext cx="3941022" cy="3941022"/>
          </a:xfrm>
          <a:prstGeom prst="rect">
            <a:avLst/>
          </a:prstGeom>
        </p:spPr>
      </p:pic>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3670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6" name="Прямоугольник с одним вырезанным углом 15"/>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7" name="Прямоугольник 16"/>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5156" y="2108589"/>
            <a:ext cx="3941022" cy="394102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473618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3623"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08803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6" name="Прямоугольник с одним вырезанным углом 15"/>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7" name="Прямоугольник 16"/>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grpSp>
        <p:nvGrpSpPr>
          <p:cNvPr id="2" name="Группа 1"/>
          <p:cNvGrpSpPr/>
          <p:nvPr userDrawn="1"/>
        </p:nvGrpSpPr>
        <p:grpSpPr>
          <a:xfrm>
            <a:off x="6942693" y="387164"/>
            <a:ext cx="3013307" cy="6083672"/>
            <a:chOff x="6942693" y="355493"/>
            <a:chExt cx="3013307" cy="6083672"/>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2693" y="355493"/>
              <a:ext cx="3010165" cy="3010165"/>
            </a:xfrm>
            <a:prstGeom prst="rect">
              <a:avLst/>
            </a:prstGeom>
          </p:spPr>
        </p:pic>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5835" y="3429000"/>
              <a:ext cx="3010165" cy="3010165"/>
            </a:xfrm>
            <a:prstGeom prst="rect">
              <a:avLst/>
            </a:prstGeom>
          </p:spPr>
        </p:pic>
      </p:grpSp>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805717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5151"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623498"/>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3" name="TextBox 12"/>
          <p:cNvSpPr txBox="1"/>
          <p:nvPr userDrawn="1"/>
        </p:nvSpPr>
        <p:spPr>
          <a:xfrm>
            <a:off x="5644978" y="2623497"/>
            <a:ext cx="4672914" cy="33886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4" name="Заголовок 1"/>
          <p:cNvSpPr txBox="1">
            <a:spLocks/>
          </p:cNvSpPr>
          <p:nvPr userDrawn="1"/>
        </p:nvSpPr>
        <p:spPr>
          <a:xfrm>
            <a:off x="838200" y="2146034"/>
            <a:ext cx="3939747" cy="3829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sz="2000" dirty="0">
                <a:solidFill>
                  <a:srgbClr val="000000"/>
                </a:solidFill>
              </a:rPr>
              <a:t>Подзаголовок</a:t>
            </a:r>
          </a:p>
        </p:txBody>
      </p:sp>
      <p:sp>
        <p:nvSpPr>
          <p:cNvPr id="15" name="Заголовок 1"/>
          <p:cNvSpPr txBox="1">
            <a:spLocks/>
          </p:cNvSpPr>
          <p:nvPr userDrawn="1"/>
        </p:nvSpPr>
        <p:spPr>
          <a:xfrm>
            <a:off x="5644978" y="2146034"/>
            <a:ext cx="3939747" cy="3829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sz="2000" dirty="0">
                <a:solidFill>
                  <a:srgbClr val="000000"/>
                </a:solidFill>
              </a:rPr>
              <a:t>Подзаголовок</a:t>
            </a:r>
          </a:p>
        </p:txBody>
      </p:sp>
      <p:grpSp>
        <p:nvGrpSpPr>
          <p:cNvPr id="16" name="Группа 15"/>
          <p:cNvGrpSpPr/>
          <p:nvPr userDrawn="1"/>
        </p:nvGrpSpPr>
        <p:grpSpPr>
          <a:xfrm>
            <a:off x="0" y="6560802"/>
            <a:ext cx="7297225" cy="297198"/>
            <a:chOff x="0" y="6560802"/>
            <a:chExt cx="7297225" cy="297198"/>
          </a:xfrm>
        </p:grpSpPr>
        <p:sp>
          <p:nvSpPr>
            <p:cNvPr id="17" name="Параллелограмм 16"/>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Блок-схема: ручной ввод 17"/>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01772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5151"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sp>
        <p:nvSpPr>
          <p:cNvPr id="12" name="TextBox 11"/>
          <p:cNvSpPr txBox="1"/>
          <p:nvPr userDrawn="1"/>
        </p:nvSpPr>
        <p:spPr>
          <a:xfrm>
            <a:off x="838200" y="2623498"/>
            <a:ext cx="4672914" cy="254120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3" name="TextBox 12"/>
          <p:cNvSpPr txBox="1"/>
          <p:nvPr userDrawn="1"/>
        </p:nvSpPr>
        <p:spPr>
          <a:xfrm>
            <a:off x="5644978" y="2623497"/>
            <a:ext cx="4672914" cy="254120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1400" dirty="0">
                <a:solidFill>
                  <a:srgbClr val="000000"/>
                </a:solidFill>
                <a:latin typeface="Museo Sans Cyrl 300" panose="02000000000000000000" pitchFamily="2" charset="-52"/>
              </a:rPr>
              <a:t>Образец большого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Много текста</a:t>
            </a:r>
          </a:p>
        </p:txBody>
      </p:sp>
      <p:sp>
        <p:nvSpPr>
          <p:cNvPr id="14" name="Заголовок 1"/>
          <p:cNvSpPr txBox="1">
            <a:spLocks/>
          </p:cNvSpPr>
          <p:nvPr userDrawn="1"/>
        </p:nvSpPr>
        <p:spPr>
          <a:xfrm>
            <a:off x="838200" y="2146034"/>
            <a:ext cx="3939747" cy="3829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sz="2000" dirty="0">
                <a:solidFill>
                  <a:srgbClr val="000000"/>
                </a:solidFill>
              </a:rPr>
              <a:t>Подзаголовок</a:t>
            </a:r>
          </a:p>
        </p:txBody>
      </p:sp>
      <p:sp>
        <p:nvSpPr>
          <p:cNvPr id="15" name="Заголовок 1"/>
          <p:cNvSpPr txBox="1">
            <a:spLocks/>
          </p:cNvSpPr>
          <p:nvPr userDrawn="1"/>
        </p:nvSpPr>
        <p:spPr>
          <a:xfrm>
            <a:off x="5644978" y="2146034"/>
            <a:ext cx="3939747" cy="38298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sz="2000" dirty="0">
                <a:solidFill>
                  <a:srgbClr val="000000"/>
                </a:solidFill>
              </a:rPr>
              <a:t>Подзаголовок</a:t>
            </a:r>
          </a:p>
        </p:txBody>
      </p:sp>
      <p:grpSp>
        <p:nvGrpSpPr>
          <p:cNvPr id="16" name="Группа 15"/>
          <p:cNvGrpSpPr/>
          <p:nvPr userDrawn="1"/>
        </p:nvGrpSpPr>
        <p:grpSpPr>
          <a:xfrm>
            <a:off x="0" y="6560802"/>
            <a:ext cx="7297225" cy="297198"/>
            <a:chOff x="0" y="6560802"/>
            <a:chExt cx="7297225" cy="297198"/>
          </a:xfrm>
        </p:grpSpPr>
        <p:sp>
          <p:nvSpPr>
            <p:cNvPr id="17" name="Параллелограмм 16"/>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Блок-схема: ручной ввод 17"/>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64274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5151"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grpSp>
        <p:nvGrpSpPr>
          <p:cNvPr id="2" name="Группа 1"/>
          <p:cNvGrpSpPr/>
          <p:nvPr userDrawn="1"/>
        </p:nvGrpSpPr>
        <p:grpSpPr>
          <a:xfrm>
            <a:off x="925018" y="2108589"/>
            <a:ext cx="4142493" cy="1100843"/>
            <a:chOff x="4490761" y="1550878"/>
            <a:chExt cx="4142493" cy="1100843"/>
          </a:xfrm>
        </p:grpSpPr>
        <p:sp>
          <p:nvSpPr>
            <p:cNvPr id="16"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19" name="TextBox 18">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no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20" name="TextBox 19">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noFill/>
          </p:spPr>
          <p:txBody>
            <a:bodyPr wrap="square" lIns="0" tIns="0" rIns="0" bIns="0" rtlCol="0" anchor="ctr">
              <a:spAutoFit/>
            </a:bodyPr>
            <a:lstStyle/>
            <a:p>
              <a:pPr algn="ctr"/>
              <a:r>
                <a:rPr lang="en-US" sz="4000" b="1" kern="0" dirty="0">
                  <a:solidFill>
                    <a:schemeClr val="bg1"/>
                  </a:solidFill>
                  <a:latin typeface="Museo Sans Cyrl 700" panose="02000000000000000000" pitchFamily="2" charset="-52"/>
                  <a:ea typeface="Calibri Light" charset="0"/>
                  <a:cs typeface="Courier New" panose="02070309020205020404" pitchFamily="49" charset="0"/>
                </a:rPr>
                <a:t>1</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grpSp>
        <p:nvGrpSpPr>
          <p:cNvPr id="25" name="Группа 24"/>
          <p:cNvGrpSpPr/>
          <p:nvPr userDrawn="1"/>
        </p:nvGrpSpPr>
        <p:grpSpPr>
          <a:xfrm>
            <a:off x="925017" y="3492397"/>
            <a:ext cx="4142493" cy="1100843"/>
            <a:chOff x="4490761" y="1550878"/>
            <a:chExt cx="4142493" cy="1100843"/>
          </a:xfrm>
          <a:solidFill>
            <a:srgbClr val="95C127"/>
          </a:solidFill>
        </p:grpSpPr>
        <p:sp>
          <p:nvSpPr>
            <p:cNvPr id="26"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27" name="TextBox 26">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grp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28" name="TextBox 27">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grpFill/>
          </p:spPr>
          <p:txBody>
            <a:bodyPr wrap="square" lIns="0" tIns="0" rIns="0" bIns="0" rtlCol="0" anchor="ctr">
              <a:spAutoFit/>
            </a:bodyPr>
            <a:lstStyle/>
            <a:p>
              <a:pPr algn="ctr"/>
              <a:r>
                <a:rPr lang="ru-RU" sz="4000" b="1" kern="0" dirty="0">
                  <a:solidFill>
                    <a:schemeClr val="bg1"/>
                  </a:solidFill>
                  <a:latin typeface="Museo Sans Cyrl 700" panose="02000000000000000000" pitchFamily="2" charset="-52"/>
                  <a:ea typeface="Calibri Light" charset="0"/>
                  <a:cs typeface="Courier New" panose="02070309020205020404" pitchFamily="49" charset="0"/>
                </a:rPr>
                <a:t>2</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grpSp>
        <p:nvGrpSpPr>
          <p:cNvPr id="29" name="Группа 28"/>
          <p:cNvGrpSpPr/>
          <p:nvPr userDrawn="1"/>
        </p:nvGrpSpPr>
        <p:grpSpPr>
          <a:xfrm>
            <a:off x="925016" y="4928216"/>
            <a:ext cx="4142493" cy="1100843"/>
            <a:chOff x="4490761" y="1550878"/>
            <a:chExt cx="4142493" cy="1100843"/>
          </a:xfrm>
        </p:grpSpPr>
        <p:sp>
          <p:nvSpPr>
            <p:cNvPr id="30"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31" name="TextBox 30">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no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32" name="TextBox 31">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noFill/>
          </p:spPr>
          <p:txBody>
            <a:bodyPr wrap="square" lIns="0" tIns="0" rIns="0" bIns="0" rtlCol="0" anchor="ctr">
              <a:spAutoFit/>
            </a:bodyPr>
            <a:lstStyle/>
            <a:p>
              <a:pPr algn="ctr"/>
              <a:r>
                <a:rPr lang="ru-RU" sz="4000" b="1" kern="0" dirty="0">
                  <a:solidFill>
                    <a:schemeClr val="bg1"/>
                  </a:solidFill>
                  <a:latin typeface="Museo Sans Cyrl 700" panose="02000000000000000000" pitchFamily="2" charset="-52"/>
                  <a:ea typeface="Calibri Light" charset="0"/>
                  <a:cs typeface="Courier New" panose="02070309020205020404" pitchFamily="49" charset="0"/>
                </a:rPr>
                <a:t>3</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pic>
        <p:nvPicPr>
          <p:cNvPr id="3" name="Рисунок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6913" y="0"/>
            <a:ext cx="5140666" cy="6858000"/>
          </a:xfrm>
          <a:prstGeom prst="rect">
            <a:avLst/>
          </a:prstGeom>
        </p:spPr>
      </p:pic>
      <p:pic>
        <p:nvPicPr>
          <p:cNvPr id="21" name="Рисунок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714536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Два объекта">
    <p:spTree>
      <p:nvGrpSpPr>
        <p:cNvPr id="1" name=""/>
        <p:cNvGrpSpPr/>
        <p:nvPr/>
      </p:nvGrpSpPr>
      <p:grpSpPr>
        <a:xfrm>
          <a:off x="0" y="0"/>
          <a:ext cx="0" cy="0"/>
          <a:chOff x="0" y="0"/>
          <a:chExt cx="0" cy="0"/>
        </a:xfrm>
      </p:grpSpPr>
      <p:sp>
        <p:nvSpPr>
          <p:cNvPr id="35" name="Прямоугольник с одним вырезанным углом 34"/>
          <p:cNvSpPr/>
          <p:nvPr userDrawn="1"/>
        </p:nvSpPr>
        <p:spPr>
          <a:xfrm flipH="1">
            <a:off x="11063825" y="6029059"/>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5151"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grpSp>
        <p:nvGrpSpPr>
          <p:cNvPr id="2" name="Группа 1"/>
          <p:cNvGrpSpPr/>
          <p:nvPr userDrawn="1"/>
        </p:nvGrpSpPr>
        <p:grpSpPr>
          <a:xfrm>
            <a:off x="925018" y="2108589"/>
            <a:ext cx="4142493" cy="1100843"/>
            <a:chOff x="4490761" y="1550878"/>
            <a:chExt cx="4142493" cy="1100843"/>
          </a:xfrm>
        </p:grpSpPr>
        <p:sp>
          <p:nvSpPr>
            <p:cNvPr id="16"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19" name="TextBox 18">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no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20" name="TextBox 19">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noFill/>
          </p:spPr>
          <p:txBody>
            <a:bodyPr wrap="square" lIns="0" tIns="0" rIns="0" bIns="0" rtlCol="0" anchor="ctr">
              <a:spAutoFit/>
            </a:bodyPr>
            <a:lstStyle/>
            <a:p>
              <a:pPr algn="ctr"/>
              <a:r>
                <a:rPr lang="en-US" sz="4000" b="1" kern="0" dirty="0">
                  <a:solidFill>
                    <a:schemeClr val="bg1"/>
                  </a:solidFill>
                  <a:latin typeface="Museo Sans Cyrl 700" panose="02000000000000000000" pitchFamily="2" charset="-52"/>
                  <a:ea typeface="Calibri Light" charset="0"/>
                  <a:cs typeface="Courier New" panose="02070309020205020404" pitchFamily="49" charset="0"/>
                </a:rPr>
                <a:t>1</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grpSp>
        <p:nvGrpSpPr>
          <p:cNvPr id="25" name="Группа 24"/>
          <p:cNvGrpSpPr/>
          <p:nvPr userDrawn="1"/>
        </p:nvGrpSpPr>
        <p:grpSpPr>
          <a:xfrm>
            <a:off x="925017" y="3492397"/>
            <a:ext cx="4142493" cy="1100843"/>
            <a:chOff x="4490761" y="1550878"/>
            <a:chExt cx="4142493" cy="1100843"/>
          </a:xfrm>
          <a:solidFill>
            <a:srgbClr val="00244D"/>
          </a:solidFill>
        </p:grpSpPr>
        <p:sp>
          <p:nvSpPr>
            <p:cNvPr id="26"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27" name="TextBox 26">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grp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28" name="TextBox 27">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grpFill/>
          </p:spPr>
          <p:txBody>
            <a:bodyPr wrap="square" lIns="0" tIns="0" rIns="0" bIns="0" rtlCol="0" anchor="ctr">
              <a:spAutoFit/>
            </a:bodyPr>
            <a:lstStyle/>
            <a:p>
              <a:pPr algn="ctr"/>
              <a:r>
                <a:rPr lang="ru-RU" sz="4000" b="1" kern="0" dirty="0">
                  <a:solidFill>
                    <a:schemeClr val="bg1"/>
                  </a:solidFill>
                  <a:latin typeface="Museo Sans Cyrl 700" panose="02000000000000000000" pitchFamily="2" charset="-52"/>
                  <a:ea typeface="Calibri Light" charset="0"/>
                  <a:cs typeface="Courier New" panose="02070309020205020404" pitchFamily="49" charset="0"/>
                </a:rPr>
                <a:t>2</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grpSp>
        <p:nvGrpSpPr>
          <p:cNvPr id="29" name="Группа 28"/>
          <p:cNvGrpSpPr/>
          <p:nvPr userDrawn="1"/>
        </p:nvGrpSpPr>
        <p:grpSpPr>
          <a:xfrm>
            <a:off x="925016" y="4928216"/>
            <a:ext cx="4142493" cy="1100843"/>
            <a:chOff x="4490761" y="1550878"/>
            <a:chExt cx="4142493" cy="1100843"/>
          </a:xfrm>
        </p:grpSpPr>
        <p:sp>
          <p:nvSpPr>
            <p:cNvPr id="30"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31" name="TextBox 30">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no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32" name="TextBox 31">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noFill/>
          </p:spPr>
          <p:txBody>
            <a:bodyPr wrap="square" lIns="0" tIns="0" rIns="0" bIns="0" rtlCol="0" anchor="ctr">
              <a:spAutoFit/>
            </a:bodyPr>
            <a:lstStyle/>
            <a:p>
              <a:pPr algn="ctr"/>
              <a:r>
                <a:rPr lang="ru-RU" sz="4000" b="1" kern="0" dirty="0">
                  <a:solidFill>
                    <a:schemeClr val="bg1"/>
                  </a:solidFill>
                  <a:latin typeface="Museo Sans Cyrl 700" panose="02000000000000000000" pitchFamily="2" charset="-52"/>
                  <a:ea typeface="Calibri Light" charset="0"/>
                  <a:cs typeface="Courier New" panose="02070309020205020404" pitchFamily="49" charset="0"/>
                </a:rPr>
                <a:t>3</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pic>
        <p:nvPicPr>
          <p:cNvPr id="3" name="Рисунок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2970" y="2091111"/>
            <a:ext cx="5248856" cy="3937948"/>
          </a:xfrm>
          <a:prstGeom prst="rect">
            <a:avLst/>
          </a:prstGeom>
        </p:spPr>
      </p:pic>
      <p:pic>
        <p:nvPicPr>
          <p:cNvPr id="21" name="Рисунок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801502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Два объекта">
    <p:spTree>
      <p:nvGrpSpPr>
        <p:cNvPr id="1" name=""/>
        <p:cNvGrpSpPr/>
        <p:nvPr/>
      </p:nvGrpSpPr>
      <p:grpSpPr>
        <a:xfrm>
          <a:off x="0" y="0"/>
          <a:ext cx="0" cy="0"/>
          <a:chOff x="0" y="0"/>
          <a:chExt cx="0" cy="0"/>
        </a:xfrm>
      </p:grpSpPr>
      <p:sp>
        <p:nvSpPr>
          <p:cNvPr id="8" name="Прямоугольник с одним вырезанным углом 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1" name="Заголовок 1"/>
          <p:cNvSpPr txBox="1">
            <a:spLocks/>
          </p:cNvSpPr>
          <p:nvPr userDrawn="1"/>
        </p:nvSpPr>
        <p:spPr>
          <a:xfrm>
            <a:off x="838200" y="958708"/>
            <a:ext cx="6205151" cy="866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a:p>
            <a:r>
              <a:rPr lang="ru-RU" dirty="0"/>
              <a:t>Можно в 2 строки</a:t>
            </a:r>
          </a:p>
          <a:p>
            <a:endParaRPr lang="ru-RU" dirty="0"/>
          </a:p>
        </p:txBody>
      </p:sp>
      <p:grpSp>
        <p:nvGrpSpPr>
          <p:cNvPr id="2" name="Группа 1"/>
          <p:cNvGrpSpPr/>
          <p:nvPr userDrawn="1"/>
        </p:nvGrpSpPr>
        <p:grpSpPr>
          <a:xfrm>
            <a:off x="925018" y="2108589"/>
            <a:ext cx="4142493" cy="1100843"/>
            <a:chOff x="4490761" y="1550878"/>
            <a:chExt cx="4142493" cy="1100843"/>
          </a:xfrm>
        </p:grpSpPr>
        <p:sp>
          <p:nvSpPr>
            <p:cNvPr id="16"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19" name="TextBox 18">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no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20" name="TextBox 19">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noFill/>
          </p:spPr>
          <p:txBody>
            <a:bodyPr wrap="square" lIns="0" tIns="0" rIns="0" bIns="0" rtlCol="0" anchor="ctr">
              <a:spAutoFit/>
            </a:bodyPr>
            <a:lstStyle/>
            <a:p>
              <a:pPr algn="ctr"/>
              <a:r>
                <a:rPr lang="en-US" sz="4000" b="1" kern="0" dirty="0">
                  <a:solidFill>
                    <a:schemeClr val="bg1"/>
                  </a:solidFill>
                  <a:latin typeface="Museo Sans Cyrl 700" panose="02000000000000000000" pitchFamily="2" charset="-52"/>
                  <a:ea typeface="Calibri Light" charset="0"/>
                  <a:cs typeface="Courier New" panose="02070309020205020404" pitchFamily="49" charset="0"/>
                </a:rPr>
                <a:t>1</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grpSp>
        <p:nvGrpSpPr>
          <p:cNvPr id="25" name="Группа 24"/>
          <p:cNvGrpSpPr/>
          <p:nvPr userDrawn="1"/>
        </p:nvGrpSpPr>
        <p:grpSpPr>
          <a:xfrm>
            <a:off x="925017" y="3492397"/>
            <a:ext cx="4142493" cy="1100843"/>
            <a:chOff x="4490761" y="1550878"/>
            <a:chExt cx="4142493" cy="1100843"/>
          </a:xfrm>
          <a:solidFill>
            <a:srgbClr val="95C127"/>
          </a:solidFill>
        </p:grpSpPr>
        <p:sp>
          <p:nvSpPr>
            <p:cNvPr id="26"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27" name="TextBox 26">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grp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28" name="TextBox 27">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grpFill/>
          </p:spPr>
          <p:txBody>
            <a:bodyPr wrap="square" lIns="0" tIns="0" rIns="0" bIns="0" rtlCol="0" anchor="ctr">
              <a:spAutoFit/>
            </a:bodyPr>
            <a:lstStyle/>
            <a:p>
              <a:pPr algn="ctr"/>
              <a:r>
                <a:rPr lang="ru-RU" sz="4000" b="1" kern="0" dirty="0">
                  <a:solidFill>
                    <a:schemeClr val="bg1"/>
                  </a:solidFill>
                  <a:latin typeface="Museo Sans Cyrl 700" panose="02000000000000000000" pitchFamily="2" charset="-52"/>
                  <a:ea typeface="Calibri Light" charset="0"/>
                  <a:cs typeface="Courier New" panose="02070309020205020404" pitchFamily="49" charset="0"/>
                </a:rPr>
                <a:t>2</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grpSp>
        <p:nvGrpSpPr>
          <p:cNvPr id="29" name="Группа 28"/>
          <p:cNvGrpSpPr/>
          <p:nvPr userDrawn="1"/>
        </p:nvGrpSpPr>
        <p:grpSpPr>
          <a:xfrm>
            <a:off x="925016" y="4928216"/>
            <a:ext cx="4142493" cy="1100843"/>
            <a:chOff x="4490761" y="1550878"/>
            <a:chExt cx="4142493" cy="1100843"/>
          </a:xfrm>
        </p:grpSpPr>
        <p:sp>
          <p:nvSpPr>
            <p:cNvPr id="30" name="Rectangle: Rounded Corners 18">
              <a:extLst>
                <a:ext uri="{FF2B5EF4-FFF2-40B4-BE49-F238E27FC236}">
                  <a16:creationId xmlns:a16="http://schemas.microsoft.com/office/drawing/2014/main" id="{44CCC398-65A7-46D8-A239-10DEF44C09D8}"/>
                </a:ext>
              </a:extLst>
            </p:cNvPr>
            <p:cNvSpPr/>
            <p:nvPr userDrawn="1"/>
          </p:nvSpPr>
          <p:spPr>
            <a:xfrm>
              <a:off x="4490761" y="1550878"/>
              <a:ext cx="4142493" cy="1100843"/>
            </a:xfrm>
            <a:prstGeom prst="roundRect">
              <a:avLst>
                <a:gd name="adj" fmla="val 8960"/>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500" panose="02000000000000000000" pitchFamily="2" charset="-52"/>
              </a:endParaRPr>
            </a:p>
          </p:txBody>
        </p:sp>
        <p:sp>
          <p:nvSpPr>
            <p:cNvPr id="31" name="TextBox 30">
              <a:extLst>
                <a:ext uri="{FF2B5EF4-FFF2-40B4-BE49-F238E27FC236}">
                  <a16:creationId xmlns:a16="http://schemas.microsoft.com/office/drawing/2014/main" id="{19597974-6BD9-4F46-93D5-8E798AE68BD9}"/>
                </a:ext>
              </a:extLst>
            </p:cNvPr>
            <p:cNvSpPr txBox="1"/>
            <p:nvPr userDrawn="1"/>
          </p:nvSpPr>
          <p:spPr>
            <a:xfrm>
              <a:off x="5566222" y="1885854"/>
              <a:ext cx="2310571" cy="430887"/>
            </a:xfrm>
            <a:prstGeom prst="rect">
              <a:avLst/>
            </a:prstGeom>
            <a:noFill/>
          </p:spPr>
          <p:txBody>
            <a:bodyPr wrap="square" lIns="0" tIns="0" rIns="0" bIns="0" rtlCol="0" anchor="ctr">
              <a:spAutoFit/>
            </a:bodyPr>
            <a:lstStyle/>
            <a:p>
              <a:r>
                <a:rPr lang="en-US" sz="1400" kern="0" dirty="0">
                  <a:solidFill>
                    <a:schemeClr val="bg1"/>
                  </a:solidFill>
                  <a:latin typeface="Museo Sans Cyrl 500" panose="02000000000000000000" pitchFamily="2" charset="-52"/>
                  <a:ea typeface="Calibri Light" charset="0"/>
                  <a:cs typeface="Segoe UI" panose="020B0502040204020203" pitchFamily="34" charset="0"/>
                </a:rPr>
                <a:t>This is a sample text. Insert your desired text here. </a:t>
              </a:r>
              <a:endParaRPr lang="en-US" sz="1400" dirty="0">
                <a:solidFill>
                  <a:schemeClr val="bg1"/>
                </a:solidFill>
                <a:latin typeface="Museo Sans Cyrl 500" panose="02000000000000000000" pitchFamily="2" charset="-52"/>
                <a:ea typeface="Calibri Light" charset="0"/>
                <a:cs typeface="Segoe UI" panose="020B0502040204020203" pitchFamily="34" charset="0"/>
              </a:endParaRPr>
            </a:p>
          </p:txBody>
        </p:sp>
        <p:sp>
          <p:nvSpPr>
            <p:cNvPr id="32" name="TextBox 31">
              <a:extLst>
                <a:ext uri="{FF2B5EF4-FFF2-40B4-BE49-F238E27FC236}">
                  <a16:creationId xmlns:a16="http://schemas.microsoft.com/office/drawing/2014/main" id="{F9DA7F84-AF3C-4C6B-8FBC-ADC07F02F13B}"/>
                </a:ext>
              </a:extLst>
            </p:cNvPr>
            <p:cNvSpPr txBox="1"/>
            <p:nvPr userDrawn="1"/>
          </p:nvSpPr>
          <p:spPr>
            <a:xfrm>
              <a:off x="4490761" y="1793522"/>
              <a:ext cx="1075461" cy="615553"/>
            </a:xfrm>
            <a:prstGeom prst="rect">
              <a:avLst/>
            </a:prstGeom>
            <a:noFill/>
          </p:spPr>
          <p:txBody>
            <a:bodyPr wrap="square" lIns="0" tIns="0" rIns="0" bIns="0" rtlCol="0" anchor="ctr">
              <a:spAutoFit/>
            </a:bodyPr>
            <a:lstStyle/>
            <a:p>
              <a:pPr algn="ctr"/>
              <a:r>
                <a:rPr lang="ru-RU" sz="4000" b="1" kern="0" dirty="0">
                  <a:solidFill>
                    <a:schemeClr val="bg1"/>
                  </a:solidFill>
                  <a:latin typeface="Museo Sans Cyrl 700" panose="02000000000000000000" pitchFamily="2" charset="-52"/>
                  <a:ea typeface="Calibri Light" charset="0"/>
                  <a:cs typeface="Courier New" panose="02070309020205020404" pitchFamily="49" charset="0"/>
                </a:rPr>
                <a:t>3</a:t>
              </a:r>
              <a:endParaRPr lang="en-US" sz="4000" b="1" dirty="0">
                <a:solidFill>
                  <a:schemeClr val="bg1"/>
                </a:solidFill>
                <a:latin typeface="Museo Sans Cyrl 700" panose="02000000000000000000" pitchFamily="2" charset="-52"/>
                <a:ea typeface="Calibri Light" charset="0"/>
                <a:cs typeface="Courier New" panose="02070309020205020404" pitchFamily="49" charset="0"/>
              </a:endParaRPr>
            </a:p>
          </p:txBody>
        </p:sp>
      </p:grpSp>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5156" y="2108589"/>
            <a:ext cx="3941022" cy="3941022"/>
          </a:xfrm>
          <a:prstGeom prst="rect">
            <a:avLst/>
          </a:prstGeom>
        </p:spPr>
      </p:pic>
      <p:pic>
        <p:nvPicPr>
          <p:cNvPr id="21" name="Рисунок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417104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Титульный слайд">
    <p:bg>
      <p:bgPr>
        <a:solidFill>
          <a:srgbClr val="00244D"/>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5778630" y="2184939"/>
            <a:ext cx="5561815" cy="1325024"/>
          </a:xfrm>
        </p:spPr>
        <p:txBody>
          <a:bodyPr anchor="b">
            <a:normAutofit/>
          </a:bodyPr>
          <a:lstStyle>
            <a:lvl1pPr algn="ctr">
              <a:defRPr sz="4400">
                <a:solidFill>
                  <a:schemeClr val="bg1"/>
                </a:solidFill>
                <a:latin typeface="Museo Sans Cyrl 700" panose="02000000000000000000" pitchFamily="50" charset="-52"/>
              </a:defRPr>
            </a:lvl1pPr>
          </a:lstStyle>
          <a:p>
            <a:r>
              <a:rPr lang="ru-RU" dirty="0"/>
              <a:t>ПРАКТИКА</a:t>
            </a:r>
          </a:p>
        </p:txBody>
      </p:sp>
      <p:sp>
        <p:nvSpPr>
          <p:cNvPr id="3" name="Подзаголовок 2"/>
          <p:cNvSpPr>
            <a:spLocks noGrp="1"/>
          </p:cNvSpPr>
          <p:nvPr>
            <p:ph type="subTitle" idx="1" hasCustomPrompt="1"/>
          </p:nvPr>
        </p:nvSpPr>
        <p:spPr>
          <a:xfrm>
            <a:off x="5778630" y="3762294"/>
            <a:ext cx="5561815" cy="1655762"/>
          </a:xfrm>
        </p:spPr>
        <p:txBody>
          <a:bodyPr>
            <a:normAutofit/>
          </a:bodyPr>
          <a:lstStyle>
            <a:lvl1pPr marL="0" indent="0" algn="l">
              <a:buNone/>
              <a:defRPr sz="2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Расскажите свой вариант самопрезентации «</a:t>
            </a:r>
            <a:r>
              <a:rPr lang="en-US" dirty="0"/>
              <a:t>Elevator pitch</a:t>
            </a:r>
            <a:r>
              <a:rPr lang="ru-RU" dirty="0"/>
              <a:t>», используя зрительный контакт</a:t>
            </a:r>
          </a:p>
        </p:txBody>
      </p:sp>
      <p:sp>
        <p:nvSpPr>
          <p:cNvPr id="8" name="Прямоугольник с одним вырезанным углом 7"/>
          <p:cNvSpPr/>
          <p:nvPr userDrawn="1"/>
        </p:nvSpPr>
        <p:spPr>
          <a:xfrm rot="5400000" flipH="1">
            <a:off x="2163995" y="3254060"/>
            <a:ext cx="592801" cy="4920792"/>
          </a:xfrm>
          <a:prstGeom prst="snip1Rect">
            <a:avLst>
              <a:gd name="adj" fmla="val 5000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 </a:t>
            </a:r>
          </a:p>
        </p:txBody>
      </p:sp>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898" y="4197513"/>
            <a:ext cx="3284993" cy="785324"/>
          </a:xfrm>
          <a:prstGeom prst="rect">
            <a:avLst/>
          </a:prstGeom>
        </p:spPr>
      </p:pic>
    </p:spTree>
    <p:extLst>
      <p:ext uri="{BB962C8B-B14F-4D97-AF65-F5344CB8AC3E}">
        <p14:creationId xmlns:p14="http://schemas.microsoft.com/office/powerpoint/2010/main" val="1588962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3" name="Прямоугольник с одним вырезанным углом 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Прямоугольник 15"/>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Объект 2"/>
          <p:cNvSpPr>
            <a:spLocks noGrp="1"/>
          </p:cNvSpPr>
          <p:nvPr>
            <p:ph idx="10" hasCustomPrompt="1"/>
          </p:nvPr>
        </p:nvSpPr>
        <p:spPr>
          <a:xfrm>
            <a:off x="838200" y="2200165"/>
            <a:ext cx="2486319" cy="198271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400">
                <a:solidFill>
                  <a:schemeClr val="tx1"/>
                </a:solidFill>
                <a:latin typeface="Museo Sans Cyrl 300" panose="02000000000000000000" pitchFamily="2" charset="-52"/>
              </a:defRPr>
            </a:lvl1pPr>
            <a:lvl2pPr marL="457200" indent="0">
              <a:buFontTx/>
              <a:buNone/>
              <a:defRPr>
                <a:solidFill>
                  <a:schemeClr val="bg1"/>
                </a:solidFill>
                <a:latin typeface="Museo Sans Cyrl 300" panose="02000000000000000000" pitchFamily="2" charset="-52"/>
              </a:defRPr>
            </a:lvl2pPr>
            <a:lvl3pPr marL="914400" indent="0">
              <a:buFontTx/>
              <a:buNone/>
              <a:defRPr>
                <a:solidFill>
                  <a:schemeClr val="bg1"/>
                </a:solidFill>
                <a:latin typeface="Museo Sans Cyrl 300" panose="02000000000000000000" pitchFamily="2" charset="-52"/>
              </a:defRPr>
            </a:lvl3pPr>
            <a:lvl4pPr marL="1371600" indent="0">
              <a:buFontTx/>
              <a:buNone/>
              <a:defRPr>
                <a:solidFill>
                  <a:schemeClr val="bg1"/>
                </a:solidFill>
                <a:latin typeface="Museo Sans Cyrl 300" panose="02000000000000000000" pitchFamily="2" charset="-52"/>
              </a:defRPr>
            </a:lvl4pPr>
            <a:lvl5pPr marL="1828800" indent="0">
              <a:buFontTx/>
              <a:buNone/>
              <a:defRPr>
                <a:solidFill>
                  <a:schemeClr val="bg1"/>
                </a:solidFill>
                <a:latin typeface="Museo Sans Cyrl 300" panose="02000000000000000000" pitchFamily="2" charset="-52"/>
              </a:defRPr>
            </a:lvl5pPr>
          </a:lstStyle>
          <a:p>
            <a:pPr lvl="0"/>
            <a:r>
              <a:rPr lang="ru-RU" dirty="0"/>
              <a:t>Изображение</a:t>
            </a:r>
          </a:p>
        </p:txBody>
      </p:sp>
      <p:sp>
        <p:nvSpPr>
          <p:cNvPr id="19" name="Объект 2"/>
          <p:cNvSpPr>
            <a:spLocks noGrp="1"/>
          </p:cNvSpPr>
          <p:nvPr>
            <p:ph idx="12" hasCustomPrompt="1"/>
          </p:nvPr>
        </p:nvSpPr>
        <p:spPr>
          <a:xfrm>
            <a:off x="3940011" y="4511943"/>
            <a:ext cx="2486319" cy="198271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400">
                <a:solidFill>
                  <a:schemeClr val="tx1"/>
                </a:solidFill>
                <a:latin typeface="Museo Sans Cyrl 300" panose="02000000000000000000" pitchFamily="2" charset="-52"/>
              </a:defRPr>
            </a:lvl1pPr>
            <a:lvl2pPr marL="457200" indent="0">
              <a:buFontTx/>
              <a:buNone/>
              <a:defRPr>
                <a:solidFill>
                  <a:schemeClr val="bg1"/>
                </a:solidFill>
                <a:latin typeface="Museo Sans Cyrl 300" panose="02000000000000000000" pitchFamily="2" charset="-52"/>
              </a:defRPr>
            </a:lvl2pPr>
            <a:lvl3pPr marL="914400" indent="0">
              <a:buFontTx/>
              <a:buNone/>
              <a:defRPr>
                <a:solidFill>
                  <a:schemeClr val="bg1"/>
                </a:solidFill>
                <a:latin typeface="Museo Sans Cyrl 300" panose="02000000000000000000" pitchFamily="2" charset="-52"/>
              </a:defRPr>
            </a:lvl3pPr>
            <a:lvl4pPr marL="1371600" indent="0">
              <a:buFontTx/>
              <a:buNone/>
              <a:defRPr>
                <a:solidFill>
                  <a:schemeClr val="bg1"/>
                </a:solidFill>
                <a:latin typeface="Museo Sans Cyrl 300" panose="02000000000000000000" pitchFamily="2" charset="-52"/>
              </a:defRPr>
            </a:lvl4pPr>
            <a:lvl5pPr marL="1828800" indent="0">
              <a:buFontTx/>
              <a:buNone/>
              <a:defRPr>
                <a:solidFill>
                  <a:schemeClr val="bg1"/>
                </a:solidFill>
                <a:latin typeface="Museo Sans Cyrl 300" panose="02000000000000000000" pitchFamily="2" charset="-52"/>
              </a:defRPr>
            </a:lvl5pPr>
          </a:lstStyle>
          <a:p>
            <a:pPr lvl="0"/>
            <a:r>
              <a:rPr lang="ru-RU" dirty="0"/>
              <a:t>Изображение</a:t>
            </a:r>
          </a:p>
        </p:txBody>
      </p:sp>
      <p:sp>
        <p:nvSpPr>
          <p:cNvPr id="12" name="Объект 2"/>
          <p:cNvSpPr>
            <a:spLocks noGrp="1"/>
          </p:cNvSpPr>
          <p:nvPr>
            <p:ph idx="13" hasCustomPrompt="1"/>
          </p:nvPr>
        </p:nvSpPr>
        <p:spPr>
          <a:xfrm>
            <a:off x="7072460" y="2200165"/>
            <a:ext cx="2486319" cy="198271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400">
                <a:solidFill>
                  <a:schemeClr val="tx1"/>
                </a:solidFill>
                <a:latin typeface="Museo Sans Cyrl 300" panose="02000000000000000000" pitchFamily="2" charset="-52"/>
              </a:defRPr>
            </a:lvl1pPr>
            <a:lvl2pPr marL="457200" indent="0">
              <a:buFontTx/>
              <a:buNone/>
              <a:defRPr>
                <a:solidFill>
                  <a:schemeClr val="bg1"/>
                </a:solidFill>
                <a:latin typeface="Museo Sans Cyrl 300" panose="02000000000000000000" pitchFamily="2" charset="-52"/>
              </a:defRPr>
            </a:lvl2pPr>
            <a:lvl3pPr marL="914400" indent="0">
              <a:buFontTx/>
              <a:buNone/>
              <a:defRPr>
                <a:solidFill>
                  <a:schemeClr val="bg1"/>
                </a:solidFill>
                <a:latin typeface="Museo Sans Cyrl 300" panose="02000000000000000000" pitchFamily="2" charset="-52"/>
              </a:defRPr>
            </a:lvl3pPr>
            <a:lvl4pPr marL="1371600" indent="0">
              <a:buFontTx/>
              <a:buNone/>
              <a:defRPr>
                <a:solidFill>
                  <a:schemeClr val="bg1"/>
                </a:solidFill>
                <a:latin typeface="Museo Sans Cyrl 300" panose="02000000000000000000" pitchFamily="2" charset="-52"/>
              </a:defRPr>
            </a:lvl4pPr>
            <a:lvl5pPr marL="1828800" indent="0">
              <a:buFontTx/>
              <a:buNone/>
              <a:defRPr>
                <a:solidFill>
                  <a:schemeClr val="bg1"/>
                </a:solidFill>
                <a:latin typeface="Museo Sans Cyrl 300" panose="02000000000000000000" pitchFamily="2" charset="-52"/>
              </a:defRPr>
            </a:lvl5pPr>
          </a:lstStyle>
          <a:p>
            <a:pPr lvl="0"/>
            <a:r>
              <a:rPr lang="ru-RU" dirty="0"/>
              <a:t>Изображение</a:t>
            </a:r>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945815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8FFE0FF-A4D2-76DA-DCF6-57C6AB75A030}"/>
              </a:ext>
            </a:extLst>
          </p:cNvPr>
          <p:cNvSpPr/>
          <p:nvPr userDrawn="1"/>
        </p:nvSpPr>
        <p:spPr>
          <a:xfrm>
            <a:off x="2970665" y="1980188"/>
            <a:ext cx="4976302" cy="4567932"/>
          </a:xfrm>
          <a:prstGeom prst="rect">
            <a:avLst/>
          </a:prstGeom>
          <a:solidFill>
            <a:schemeClr val="bg1"/>
          </a:solidFill>
          <a:ln>
            <a:solidFill>
              <a:srgbClr val="0024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latin typeface="Montserrat" pitchFamily="2" charset="0"/>
            </a:endParaRPr>
          </a:p>
        </p:txBody>
      </p:sp>
      <p:sp>
        <p:nvSpPr>
          <p:cNvPr id="3" name="Прямоугольник с одним вырезанным углом 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Прямоугольник 15"/>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Скругленный прямоугольник 36">
            <a:extLst>
              <a:ext uri="{FF2B5EF4-FFF2-40B4-BE49-F238E27FC236}">
                <a16:creationId xmlns:a16="http://schemas.microsoft.com/office/drawing/2014/main" id="{28B34967-B980-8DC7-46D3-2D6F917D2E74}"/>
              </a:ext>
            </a:extLst>
          </p:cNvPr>
          <p:cNvSpPr/>
          <p:nvPr userDrawn="1"/>
        </p:nvSpPr>
        <p:spPr>
          <a:xfrm flipH="1">
            <a:off x="2924427" y="1589380"/>
            <a:ext cx="5089041" cy="997314"/>
          </a:xfrm>
          <a:prstGeom prst="roundRect">
            <a:avLst/>
          </a:prstGeom>
          <a:solidFill>
            <a:srgbClr val="0024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67" dirty="0">
              <a:latin typeface="Museo Sans Cyrl 300"/>
            </a:endParaRPr>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929790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8FFE0FF-A4D2-76DA-DCF6-57C6AB75A030}"/>
              </a:ext>
            </a:extLst>
          </p:cNvPr>
          <p:cNvSpPr/>
          <p:nvPr userDrawn="1"/>
        </p:nvSpPr>
        <p:spPr>
          <a:xfrm>
            <a:off x="2970665" y="1980188"/>
            <a:ext cx="4976302" cy="4567932"/>
          </a:xfrm>
          <a:prstGeom prst="rect">
            <a:avLst/>
          </a:prstGeom>
          <a:solidFill>
            <a:schemeClr val="bg1"/>
          </a:solidFill>
          <a:ln>
            <a:solidFill>
              <a:srgbClr val="0024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latin typeface="Montserrat" pitchFamily="2" charset="0"/>
            </a:endParaRPr>
          </a:p>
        </p:txBody>
      </p:sp>
      <p:sp>
        <p:nvSpPr>
          <p:cNvPr id="3" name="Прямоугольник с одним вырезанным углом 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Прямоугольник 15"/>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Скругленный прямоугольник 36">
            <a:extLst>
              <a:ext uri="{FF2B5EF4-FFF2-40B4-BE49-F238E27FC236}">
                <a16:creationId xmlns:a16="http://schemas.microsoft.com/office/drawing/2014/main" id="{28B34967-B980-8DC7-46D3-2D6F917D2E74}"/>
              </a:ext>
            </a:extLst>
          </p:cNvPr>
          <p:cNvSpPr/>
          <p:nvPr userDrawn="1"/>
        </p:nvSpPr>
        <p:spPr>
          <a:xfrm flipH="1">
            <a:off x="2924427" y="1589380"/>
            <a:ext cx="5089041" cy="997314"/>
          </a:xfrm>
          <a:prstGeom prst="roundRect">
            <a:avLst/>
          </a:prstGeom>
          <a:solidFill>
            <a:srgbClr val="95C1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67" dirty="0">
              <a:latin typeface="Museo Sans Cyrl 300"/>
            </a:endParaRPr>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611546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8FFE0FF-A4D2-76DA-DCF6-57C6AB75A030}"/>
              </a:ext>
            </a:extLst>
          </p:cNvPr>
          <p:cNvSpPr/>
          <p:nvPr userDrawn="1"/>
        </p:nvSpPr>
        <p:spPr>
          <a:xfrm>
            <a:off x="1665566" y="1705868"/>
            <a:ext cx="3581762" cy="4567932"/>
          </a:xfrm>
          <a:prstGeom prst="rect">
            <a:avLst/>
          </a:prstGeom>
          <a:solidFill>
            <a:schemeClr val="bg1"/>
          </a:solidFill>
          <a:ln>
            <a:solidFill>
              <a:srgbClr val="0024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latin typeface="Montserrat" pitchFamily="2" charset="0"/>
            </a:endParaRPr>
          </a:p>
        </p:txBody>
      </p:sp>
      <p:sp>
        <p:nvSpPr>
          <p:cNvPr id="3" name="Прямоугольник с одним вырезанным углом 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Прямоугольник 15"/>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Скругленный прямоугольник 36">
            <a:extLst>
              <a:ext uri="{FF2B5EF4-FFF2-40B4-BE49-F238E27FC236}">
                <a16:creationId xmlns:a16="http://schemas.microsoft.com/office/drawing/2014/main" id="{28B34967-B980-8DC7-46D3-2D6F917D2E74}"/>
              </a:ext>
            </a:extLst>
          </p:cNvPr>
          <p:cNvSpPr/>
          <p:nvPr userDrawn="1"/>
        </p:nvSpPr>
        <p:spPr>
          <a:xfrm flipH="1">
            <a:off x="1665566" y="1360776"/>
            <a:ext cx="3620656" cy="997314"/>
          </a:xfrm>
          <a:prstGeom prst="roundRect">
            <a:avLst/>
          </a:prstGeom>
          <a:solidFill>
            <a:srgbClr val="0024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67" dirty="0">
              <a:latin typeface="Museo Sans Cyrl 300"/>
            </a:endParaRPr>
          </a:p>
        </p:txBody>
      </p:sp>
      <p:grpSp>
        <p:nvGrpSpPr>
          <p:cNvPr id="5" name="Группа 4">
            <a:extLst>
              <a:ext uri="{FF2B5EF4-FFF2-40B4-BE49-F238E27FC236}">
                <a16:creationId xmlns:a16="http://schemas.microsoft.com/office/drawing/2014/main" id="{B62210C5-F8E2-53A0-BE41-B1817A7CE431}"/>
              </a:ext>
            </a:extLst>
          </p:cNvPr>
          <p:cNvGrpSpPr/>
          <p:nvPr userDrawn="1"/>
        </p:nvGrpSpPr>
        <p:grpSpPr>
          <a:xfrm>
            <a:off x="6255262" y="1360776"/>
            <a:ext cx="3581762" cy="4903110"/>
            <a:chOff x="387066" y="1924531"/>
            <a:chExt cx="2520000" cy="2849822"/>
          </a:xfrm>
        </p:grpSpPr>
        <p:sp>
          <p:nvSpPr>
            <p:cNvPr id="6" name="Прямоугольник 5">
              <a:extLst>
                <a:ext uri="{FF2B5EF4-FFF2-40B4-BE49-F238E27FC236}">
                  <a16:creationId xmlns:a16="http://schemas.microsoft.com/office/drawing/2014/main" id="{873F025E-2798-E84F-36EC-0222123434D4}"/>
                </a:ext>
              </a:extLst>
            </p:cNvPr>
            <p:cNvSpPr/>
            <p:nvPr/>
          </p:nvSpPr>
          <p:spPr>
            <a:xfrm>
              <a:off x="405188" y="2379803"/>
              <a:ext cx="2487124" cy="2394550"/>
            </a:xfrm>
            <a:prstGeom prst="rect">
              <a:avLst/>
            </a:prstGeom>
            <a:solidFill>
              <a:schemeClr val="bg1"/>
            </a:solidFill>
            <a:ln>
              <a:solidFill>
                <a:srgbClr val="95C1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dirty="0">
                <a:latin typeface="Montserrat" pitchFamily="2" charset="0"/>
              </a:endParaRPr>
            </a:p>
          </p:txBody>
        </p:sp>
        <p:sp>
          <p:nvSpPr>
            <p:cNvPr id="8" name="Скругленный прямоугольник 29">
              <a:extLst>
                <a:ext uri="{FF2B5EF4-FFF2-40B4-BE49-F238E27FC236}">
                  <a16:creationId xmlns:a16="http://schemas.microsoft.com/office/drawing/2014/main" id="{A2FCD45E-49A2-9E7A-A06B-A62AECF0EA67}"/>
                </a:ext>
              </a:extLst>
            </p:cNvPr>
            <p:cNvSpPr/>
            <p:nvPr/>
          </p:nvSpPr>
          <p:spPr>
            <a:xfrm flipH="1">
              <a:off x="387066" y="1924531"/>
              <a:ext cx="2520000" cy="581453"/>
            </a:xfrm>
            <a:prstGeom prst="roundRect">
              <a:avLst/>
            </a:prstGeom>
            <a:solidFill>
              <a:srgbClr val="95C127"/>
            </a:solidFill>
            <a:ln>
              <a:solidFill>
                <a:srgbClr val="95C1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67" dirty="0">
                <a:latin typeface="Museo Sans Cyrl 300"/>
              </a:endParaRPr>
            </a:p>
          </p:txBody>
        </p:sp>
      </p:grpSp>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48468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Заголовок и объект">
    <p:spTree>
      <p:nvGrpSpPr>
        <p:cNvPr id="1" name=""/>
        <p:cNvGrpSpPr/>
        <p:nvPr/>
      </p:nvGrpSpPr>
      <p:grpSpPr>
        <a:xfrm>
          <a:off x="0" y="0"/>
          <a:ext cx="0" cy="0"/>
          <a:chOff x="0" y="0"/>
          <a:chExt cx="0" cy="0"/>
        </a:xfrm>
      </p:grpSpPr>
      <p:sp>
        <p:nvSpPr>
          <p:cNvPr id="3" name="Прямоугольник с одним вырезанным углом 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Прямоугольник 15"/>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Заголовок 1"/>
          <p:cNvSpPr>
            <a:spLocks noGrp="1"/>
          </p:cNvSpPr>
          <p:nvPr>
            <p:ph type="title"/>
          </p:nvPr>
        </p:nvSpPr>
        <p:spPr>
          <a:xfrm>
            <a:off x="838200" y="958707"/>
            <a:ext cx="6203623" cy="964213"/>
          </a:xfrm>
        </p:spPr>
        <p:txBody>
          <a:bodyPr/>
          <a:lstStyle>
            <a:lvl1pPr>
              <a:defRPr>
                <a:latin typeface="Museo Sans Cyrl 500" panose="02000000000000000000" pitchFamily="2" charset="-52"/>
              </a:defRPr>
            </a:lvl1pPr>
          </a:lstStyle>
          <a:p>
            <a:r>
              <a:rPr lang="ru-RU" dirty="0"/>
              <a:t>Образец заголовка</a:t>
            </a:r>
          </a:p>
        </p:txBody>
      </p:sp>
      <p:sp>
        <p:nvSpPr>
          <p:cNvPr id="20" name="TextBox 19"/>
          <p:cNvSpPr txBox="1"/>
          <p:nvPr userDrawn="1"/>
        </p:nvSpPr>
        <p:spPr>
          <a:xfrm>
            <a:off x="838200" y="3889041"/>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000000"/>
                </a:solidFill>
                <a:latin typeface="Museo Sans Cyrl 500" panose="02000000000000000000" pitchFamily="2" charset="-52"/>
              </a:rPr>
              <a:t>Заголовок</a:t>
            </a:r>
            <a:br>
              <a:rPr lang="ru-RU" dirty="0">
                <a:solidFill>
                  <a:srgbClr val="000000"/>
                </a:solidFill>
                <a:latin typeface="Museo Sans Cyrl 500" panose="02000000000000000000" pitchFamily="2" charset="-52"/>
              </a:rPr>
            </a:br>
            <a:r>
              <a:rPr lang="ru-RU" dirty="0">
                <a:solidFill>
                  <a:srgbClr val="000000"/>
                </a:solidFill>
                <a:latin typeface="Museo Sans Cyrl 500" panose="02000000000000000000" pitchFamily="2" charset="-52"/>
              </a:rPr>
              <a:t>в</a:t>
            </a:r>
            <a:r>
              <a:rPr lang="ru-RU" baseline="0" dirty="0">
                <a:solidFill>
                  <a:srgbClr val="000000"/>
                </a:solidFill>
                <a:latin typeface="Museo Sans Cyrl 500" panose="02000000000000000000" pitchFamily="2" charset="-52"/>
              </a:rPr>
              <a:t> две строки</a:t>
            </a:r>
            <a:endParaRPr lang="ru-RU" dirty="0">
              <a:solidFill>
                <a:srgbClr val="000000"/>
              </a:solidFill>
              <a:latin typeface="Museo Sans Cyrl 500" panose="02000000000000000000" pitchFamily="2" charset="-52"/>
            </a:endParaRPr>
          </a:p>
        </p:txBody>
      </p:sp>
      <p:sp>
        <p:nvSpPr>
          <p:cNvPr id="21" name="TextBox 20"/>
          <p:cNvSpPr txBox="1"/>
          <p:nvPr userDrawn="1"/>
        </p:nvSpPr>
        <p:spPr>
          <a:xfrm>
            <a:off x="838200" y="4552603"/>
            <a:ext cx="2516957" cy="19872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ru-RU" sz="1400" dirty="0">
              <a:solidFill>
                <a:srgbClr val="000000"/>
              </a:solidFill>
              <a:latin typeface="Museo Sans Cyrl 300" panose="02000000000000000000" pitchFamily="2" charset="-52"/>
            </a:endParaRPr>
          </a:p>
          <a:p>
            <a:pPr lvl="0"/>
            <a:endParaRPr lang="ru-RU" sz="1400" dirty="0">
              <a:solidFill>
                <a:srgbClr val="000000"/>
              </a:solidFill>
              <a:latin typeface="Museo Sans Cyrl 300" panose="02000000000000000000" pitchFamily="2" charset="-52"/>
            </a:endParaRPr>
          </a:p>
        </p:txBody>
      </p:sp>
      <p:sp>
        <p:nvSpPr>
          <p:cNvPr id="22" name="TextBox 21"/>
          <p:cNvSpPr txBox="1"/>
          <p:nvPr userDrawn="1"/>
        </p:nvSpPr>
        <p:spPr>
          <a:xfrm>
            <a:off x="4202319" y="3889041"/>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000000"/>
                </a:solidFill>
                <a:latin typeface="Museo Sans Cyrl 500" panose="02000000000000000000" pitchFamily="2" charset="-52"/>
              </a:rPr>
              <a:t>Заголовок</a:t>
            </a:r>
            <a:br>
              <a:rPr lang="ru-RU" dirty="0">
                <a:solidFill>
                  <a:srgbClr val="000000"/>
                </a:solidFill>
                <a:latin typeface="Museo Sans Cyrl 500" panose="02000000000000000000" pitchFamily="2" charset="-52"/>
              </a:rPr>
            </a:br>
            <a:r>
              <a:rPr lang="ru-RU" dirty="0">
                <a:solidFill>
                  <a:srgbClr val="000000"/>
                </a:solidFill>
                <a:latin typeface="Museo Sans Cyrl 500" panose="02000000000000000000" pitchFamily="2" charset="-52"/>
              </a:rPr>
              <a:t>в</a:t>
            </a:r>
            <a:r>
              <a:rPr lang="ru-RU" baseline="0" dirty="0">
                <a:solidFill>
                  <a:srgbClr val="000000"/>
                </a:solidFill>
                <a:latin typeface="Museo Sans Cyrl 500" panose="02000000000000000000" pitchFamily="2" charset="-52"/>
              </a:rPr>
              <a:t> две строки</a:t>
            </a:r>
            <a:endParaRPr lang="ru-RU" dirty="0">
              <a:solidFill>
                <a:srgbClr val="000000"/>
              </a:solidFill>
              <a:latin typeface="Museo Sans Cyrl 500" panose="02000000000000000000" pitchFamily="2" charset="-52"/>
            </a:endParaRPr>
          </a:p>
        </p:txBody>
      </p:sp>
      <p:sp>
        <p:nvSpPr>
          <p:cNvPr id="23" name="TextBox 22"/>
          <p:cNvSpPr txBox="1"/>
          <p:nvPr userDrawn="1"/>
        </p:nvSpPr>
        <p:spPr>
          <a:xfrm>
            <a:off x="4202319" y="4552603"/>
            <a:ext cx="2516957" cy="19872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ru-RU" sz="1400" dirty="0">
              <a:solidFill>
                <a:srgbClr val="000000"/>
              </a:solidFill>
              <a:latin typeface="Museo Sans Cyrl 300" panose="02000000000000000000" pitchFamily="2" charset="-52"/>
            </a:endParaRPr>
          </a:p>
          <a:p>
            <a:pPr lvl="0"/>
            <a:endParaRPr lang="ru-RU" sz="1400" dirty="0">
              <a:solidFill>
                <a:srgbClr val="000000"/>
              </a:solidFill>
              <a:latin typeface="Museo Sans Cyrl 300" panose="02000000000000000000" pitchFamily="2" charset="-52"/>
            </a:endParaRPr>
          </a:p>
        </p:txBody>
      </p:sp>
      <p:sp>
        <p:nvSpPr>
          <p:cNvPr id="19" name="TextBox 18"/>
          <p:cNvSpPr txBox="1"/>
          <p:nvPr userDrawn="1"/>
        </p:nvSpPr>
        <p:spPr>
          <a:xfrm>
            <a:off x="7563706" y="3890369"/>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000000"/>
                </a:solidFill>
                <a:latin typeface="Museo Sans Cyrl 500" panose="02000000000000000000" pitchFamily="2" charset="-52"/>
              </a:rPr>
              <a:t>Заголовок</a:t>
            </a:r>
            <a:br>
              <a:rPr lang="ru-RU" dirty="0">
                <a:solidFill>
                  <a:srgbClr val="000000"/>
                </a:solidFill>
                <a:latin typeface="Museo Sans Cyrl 500" panose="02000000000000000000" pitchFamily="2" charset="-52"/>
              </a:rPr>
            </a:br>
            <a:r>
              <a:rPr lang="ru-RU" dirty="0">
                <a:solidFill>
                  <a:srgbClr val="000000"/>
                </a:solidFill>
                <a:latin typeface="Museo Sans Cyrl 500" panose="02000000000000000000" pitchFamily="2" charset="-52"/>
              </a:rPr>
              <a:t>в</a:t>
            </a:r>
            <a:r>
              <a:rPr lang="ru-RU" baseline="0" dirty="0">
                <a:solidFill>
                  <a:srgbClr val="000000"/>
                </a:solidFill>
                <a:latin typeface="Museo Sans Cyrl 500" panose="02000000000000000000" pitchFamily="2" charset="-52"/>
              </a:rPr>
              <a:t> две строки</a:t>
            </a:r>
            <a:endParaRPr lang="ru-RU" dirty="0">
              <a:solidFill>
                <a:srgbClr val="000000"/>
              </a:solidFill>
              <a:latin typeface="Museo Sans Cyrl 500" panose="02000000000000000000" pitchFamily="2" charset="-52"/>
            </a:endParaRPr>
          </a:p>
        </p:txBody>
      </p:sp>
      <p:sp>
        <p:nvSpPr>
          <p:cNvPr id="25" name="TextBox 24"/>
          <p:cNvSpPr txBox="1"/>
          <p:nvPr userDrawn="1"/>
        </p:nvSpPr>
        <p:spPr>
          <a:xfrm>
            <a:off x="7563706" y="4553931"/>
            <a:ext cx="2516957" cy="19872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ru-RU" sz="1400" dirty="0">
              <a:solidFill>
                <a:srgbClr val="000000"/>
              </a:solidFill>
              <a:latin typeface="Museo Sans Cyrl 300" panose="02000000000000000000" pitchFamily="2" charset="-52"/>
            </a:endParaRPr>
          </a:p>
          <a:p>
            <a:pPr lvl="0"/>
            <a:endParaRPr lang="ru-RU" sz="1400" dirty="0">
              <a:solidFill>
                <a:srgbClr val="000000"/>
              </a:solidFill>
              <a:latin typeface="Museo Sans Cyrl 300" panose="02000000000000000000" pitchFamily="2" charset="-52"/>
            </a:endParaRPr>
          </a:p>
        </p:txBody>
      </p:sp>
      <p:grpSp>
        <p:nvGrpSpPr>
          <p:cNvPr id="8" name="Группа 7"/>
          <p:cNvGrpSpPr/>
          <p:nvPr userDrawn="1"/>
        </p:nvGrpSpPr>
        <p:grpSpPr>
          <a:xfrm>
            <a:off x="7563706" y="2624392"/>
            <a:ext cx="1081479" cy="1081479"/>
            <a:chOff x="7563706" y="2624392"/>
            <a:chExt cx="1081479" cy="1081479"/>
          </a:xfrm>
        </p:grpSpPr>
        <p:pic>
          <p:nvPicPr>
            <p:cNvPr id="17" name="Рисунок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3706" y="2624392"/>
              <a:ext cx="1081479" cy="1081479"/>
            </a:xfrm>
            <a:prstGeom prst="rect">
              <a:avLst/>
            </a:prstGeom>
          </p:spPr>
        </p:pic>
        <p:sp>
          <p:nvSpPr>
            <p:cNvPr id="24" name="TextBox 23"/>
            <p:cNvSpPr txBox="1"/>
            <p:nvPr userDrawn="1"/>
          </p:nvSpPr>
          <p:spPr>
            <a:xfrm>
              <a:off x="7865437" y="2811188"/>
              <a:ext cx="478016"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grpSp>
      <p:grpSp>
        <p:nvGrpSpPr>
          <p:cNvPr id="6" name="Группа 5"/>
          <p:cNvGrpSpPr/>
          <p:nvPr userDrawn="1"/>
        </p:nvGrpSpPr>
        <p:grpSpPr>
          <a:xfrm>
            <a:off x="4202319" y="2624392"/>
            <a:ext cx="1082114" cy="1082114"/>
            <a:chOff x="4202319" y="2624392"/>
            <a:chExt cx="1082114" cy="1082114"/>
          </a:xfrm>
        </p:grpSpPr>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02319" y="2624392"/>
              <a:ext cx="1082114" cy="1082114"/>
            </a:xfrm>
            <a:prstGeom prst="rect">
              <a:avLst/>
            </a:prstGeom>
          </p:spPr>
        </p:pic>
        <p:sp>
          <p:nvSpPr>
            <p:cNvPr id="26" name="TextBox 25"/>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grpSp>
      <p:grpSp>
        <p:nvGrpSpPr>
          <p:cNvPr id="5" name="Группа 4"/>
          <p:cNvGrpSpPr/>
          <p:nvPr userDrawn="1"/>
        </p:nvGrpSpPr>
        <p:grpSpPr>
          <a:xfrm>
            <a:off x="838200" y="2625027"/>
            <a:ext cx="1081479" cy="1081479"/>
            <a:chOff x="838200" y="2625027"/>
            <a:chExt cx="1081479" cy="1081479"/>
          </a:xfrm>
        </p:grpSpPr>
        <p:pic>
          <p:nvPicPr>
            <p:cNvPr id="12" name="Рисунок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625027"/>
              <a:ext cx="1081479" cy="1081479"/>
            </a:xfrm>
            <a:prstGeom prst="rect">
              <a:avLst/>
            </a:prstGeom>
          </p:spPr>
        </p:pic>
        <p:sp>
          <p:nvSpPr>
            <p:cNvPr id="27" name="TextBox 26"/>
            <p:cNvSpPr txBox="1"/>
            <p:nvPr userDrawn="1"/>
          </p:nvSpPr>
          <p:spPr>
            <a:xfrm>
              <a:off x="1152453" y="2818597"/>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grpSp>
      <p:grpSp>
        <p:nvGrpSpPr>
          <p:cNvPr id="28" name="Группа 27"/>
          <p:cNvGrpSpPr/>
          <p:nvPr userDrawn="1"/>
        </p:nvGrpSpPr>
        <p:grpSpPr>
          <a:xfrm>
            <a:off x="0" y="6560802"/>
            <a:ext cx="7297225" cy="297198"/>
            <a:chOff x="0" y="6560802"/>
            <a:chExt cx="7297225" cy="297198"/>
          </a:xfrm>
        </p:grpSpPr>
        <p:sp>
          <p:nvSpPr>
            <p:cNvPr id="29" name="Параллелограмм 28"/>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Блок-схема: ручной ввод 29"/>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1" name="Рисунок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3113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Пустой слайд">
    <p:spTree>
      <p:nvGrpSpPr>
        <p:cNvPr id="1" name=""/>
        <p:cNvGrpSpPr/>
        <p:nvPr/>
      </p:nvGrpSpPr>
      <p:grpSpPr>
        <a:xfrm>
          <a:off x="0" y="0"/>
          <a:ext cx="0" cy="0"/>
          <a:chOff x="0" y="0"/>
          <a:chExt cx="0" cy="0"/>
        </a:xfrm>
      </p:grpSpPr>
      <p:pic>
        <p:nvPicPr>
          <p:cNvPr id="37" name="Рисунок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9502" y="4428032"/>
            <a:ext cx="1289853" cy="1289853"/>
          </a:xfrm>
          <a:prstGeom prst="rect">
            <a:avLst/>
          </a:prstGeom>
        </p:spPr>
      </p:pic>
      <p:cxnSp>
        <p:nvCxnSpPr>
          <p:cNvPr id="5" name="Straight Arrow Connector 96">
            <a:extLst>
              <a:ext uri="{FF2B5EF4-FFF2-40B4-BE49-F238E27FC236}">
                <a16:creationId xmlns:a16="http://schemas.microsoft.com/office/drawing/2014/main" id="{AB7E585E-1BE5-4930-8256-1B1DA56FAA06}"/>
              </a:ext>
            </a:extLst>
          </p:cNvPr>
          <p:cNvCxnSpPr>
            <a:cxnSpLocks/>
          </p:cNvCxnSpPr>
          <p:nvPr userDrawn="1"/>
        </p:nvCxnSpPr>
        <p:spPr>
          <a:xfrm flipV="1">
            <a:off x="8817133" y="3477910"/>
            <a:ext cx="0" cy="526802"/>
          </a:xfrm>
          <a:prstGeom prst="straightConnector1">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100">
            <a:extLst>
              <a:ext uri="{FF2B5EF4-FFF2-40B4-BE49-F238E27FC236}">
                <a16:creationId xmlns:a16="http://schemas.microsoft.com/office/drawing/2014/main" id="{39AB3D31-58FB-4B06-86DC-183914836280}"/>
              </a:ext>
            </a:extLst>
          </p:cNvPr>
          <p:cNvCxnSpPr>
            <a:cxnSpLocks/>
          </p:cNvCxnSpPr>
          <p:nvPr userDrawn="1"/>
        </p:nvCxnSpPr>
        <p:spPr>
          <a:xfrm>
            <a:off x="6345894" y="4282389"/>
            <a:ext cx="0" cy="526802"/>
          </a:xfrm>
          <a:prstGeom prst="straightConnector1">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14">
            <a:extLst>
              <a:ext uri="{FF2B5EF4-FFF2-40B4-BE49-F238E27FC236}">
                <a16:creationId xmlns:a16="http://schemas.microsoft.com/office/drawing/2014/main" id="{F550CCB5-C2E2-4355-8AC7-C0FA4AA81D4B}"/>
              </a:ext>
            </a:extLst>
          </p:cNvPr>
          <p:cNvCxnSpPr>
            <a:cxnSpLocks/>
          </p:cNvCxnSpPr>
          <p:nvPr userDrawn="1"/>
        </p:nvCxnSpPr>
        <p:spPr>
          <a:xfrm flipV="1">
            <a:off x="3863505" y="3477910"/>
            <a:ext cx="0" cy="526802"/>
          </a:xfrm>
          <a:prstGeom prst="straightConnector1">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92">
            <a:extLst>
              <a:ext uri="{FF2B5EF4-FFF2-40B4-BE49-F238E27FC236}">
                <a16:creationId xmlns:a16="http://schemas.microsoft.com/office/drawing/2014/main" id="{7F176695-B5FE-4299-9918-24D97BC5BB0C}"/>
              </a:ext>
            </a:extLst>
          </p:cNvPr>
          <p:cNvCxnSpPr>
            <a:cxnSpLocks/>
          </p:cNvCxnSpPr>
          <p:nvPr userDrawn="1"/>
        </p:nvCxnSpPr>
        <p:spPr>
          <a:xfrm>
            <a:off x="1381115" y="4282389"/>
            <a:ext cx="0" cy="526802"/>
          </a:xfrm>
          <a:prstGeom prst="straightConnector1">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3">
            <a:extLst>
              <a:ext uri="{FF2B5EF4-FFF2-40B4-BE49-F238E27FC236}">
                <a16:creationId xmlns:a16="http://schemas.microsoft.com/office/drawing/2014/main" id="{B63FF18E-06F5-4244-A956-BC016693449F}"/>
              </a:ext>
            </a:extLst>
          </p:cNvPr>
          <p:cNvCxnSpPr>
            <a:cxnSpLocks/>
          </p:cNvCxnSpPr>
          <p:nvPr userDrawn="1"/>
        </p:nvCxnSpPr>
        <p:spPr>
          <a:xfrm>
            <a:off x="1390473" y="4145818"/>
            <a:ext cx="9944417" cy="0"/>
          </a:xfrm>
          <a:prstGeom prst="straightConnector1">
            <a:avLst/>
          </a:prstGeom>
          <a:ln>
            <a:solidFill>
              <a:srgbClr val="95C127"/>
            </a:solidFill>
            <a:tailEnd type="triangle"/>
          </a:ln>
        </p:spPr>
        <p:style>
          <a:lnRef idx="1">
            <a:schemeClr val="accent1"/>
          </a:lnRef>
          <a:fillRef idx="0">
            <a:schemeClr val="accent1"/>
          </a:fillRef>
          <a:effectRef idx="0">
            <a:schemeClr val="accent1"/>
          </a:effectRef>
          <a:fontRef idx="minor">
            <a:schemeClr val="tx1"/>
          </a:fontRef>
        </p:style>
      </p:cxnSp>
      <p:sp>
        <p:nvSpPr>
          <p:cNvPr id="16" name="Oval 5">
            <a:extLst>
              <a:ext uri="{FF2B5EF4-FFF2-40B4-BE49-F238E27FC236}">
                <a16:creationId xmlns:a16="http://schemas.microsoft.com/office/drawing/2014/main" id="{A4B4C3CE-62E5-46D0-9EBB-9F8C0E211253}"/>
              </a:ext>
            </a:extLst>
          </p:cNvPr>
          <p:cNvSpPr/>
          <p:nvPr userDrawn="1"/>
        </p:nvSpPr>
        <p:spPr>
          <a:xfrm>
            <a:off x="1249365" y="4004710"/>
            <a:ext cx="282216" cy="282216"/>
          </a:xfrm>
          <a:prstGeom prst="ellipse">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59">
            <a:extLst>
              <a:ext uri="{FF2B5EF4-FFF2-40B4-BE49-F238E27FC236}">
                <a16:creationId xmlns:a16="http://schemas.microsoft.com/office/drawing/2014/main" id="{477E946D-FB18-45EA-BB11-F2D38C58740A}"/>
              </a:ext>
            </a:extLst>
          </p:cNvPr>
          <p:cNvSpPr/>
          <p:nvPr userDrawn="1"/>
        </p:nvSpPr>
        <p:spPr>
          <a:xfrm>
            <a:off x="3727943" y="4004710"/>
            <a:ext cx="282216" cy="282216"/>
          </a:xfrm>
          <a:prstGeom prst="ellipse">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60">
            <a:extLst>
              <a:ext uri="{FF2B5EF4-FFF2-40B4-BE49-F238E27FC236}">
                <a16:creationId xmlns:a16="http://schemas.microsoft.com/office/drawing/2014/main" id="{211CCFC2-49CC-4239-BE94-47B7C64511FD}"/>
              </a:ext>
            </a:extLst>
          </p:cNvPr>
          <p:cNvSpPr/>
          <p:nvPr userDrawn="1"/>
        </p:nvSpPr>
        <p:spPr>
          <a:xfrm>
            <a:off x="6206521" y="4004710"/>
            <a:ext cx="282216" cy="282216"/>
          </a:xfrm>
          <a:prstGeom prst="ellipse">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61">
            <a:extLst>
              <a:ext uri="{FF2B5EF4-FFF2-40B4-BE49-F238E27FC236}">
                <a16:creationId xmlns:a16="http://schemas.microsoft.com/office/drawing/2014/main" id="{6E3ED06D-417F-408E-8D81-D8B89E97BEFF}"/>
              </a:ext>
            </a:extLst>
          </p:cNvPr>
          <p:cNvSpPr/>
          <p:nvPr userDrawn="1"/>
        </p:nvSpPr>
        <p:spPr>
          <a:xfrm>
            <a:off x="8685099" y="4004710"/>
            <a:ext cx="282216" cy="282216"/>
          </a:xfrm>
          <a:prstGeom prst="ellipse">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8" name="Рисунок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2287" y="4428032"/>
            <a:ext cx="1289853" cy="1289853"/>
          </a:xfrm>
          <a:prstGeom prst="rect">
            <a:avLst/>
          </a:prstGeom>
        </p:spPr>
      </p:pic>
      <p:grpSp>
        <p:nvGrpSpPr>
          <p:cNvPr id="43" name="Группа 42"/>
          <p:cNvGrpSpPr/>
          <p:nvPr userDrawn="1"/>
        </p:nvGrpSpPr>
        <p:grpSpPr>
          <a:xfrm>
            <a:off x="1381115" y="2598813"/>
            <a:ext cx="1289853" cy="1289853"/>
            <a:chOff x="1381115" y="2419703"/>
            <a:chExt cx="1289853" cy="1289853"/>
          </a:xfrm>
        </p:grpSpPr>
        <p:pic>
          <p:nvPicPr>
            <p:cNvPr id="40" name="Рисунок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381115" y="2419703"/>
              <a:ext cx="1289853" cy="1289853"/>
            </a:xfrm>
            <a:prstGeom prst="rect">
              <a:avLst/>
            </a:prstGeom>
          </p:spPr>
        </p:pic>
        <p:sp>
          <p:nvSpPr>
            <p:cNvPr id="42" name="TextBox 41"/>
            <p:cNvSpPr txBox="1"/>
            <p:nvPr userDrawn="1"/>
          </p:nvSpPr>
          <p:spPr>
            <a:xfrm>
              <a:off x="1583452" y="2871505"/>
              <a:ext cx="885178"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2017</a:t>
              </a:r>
            </a:p>
          </p:txBody>
        </p:sp>
      </p:grpSp>
      <p:grpSp>
        <p:nvGrpSpPr>
          <p:cNvPr id="44" name="Группа 43"/>
          <p:cNvGrpSpPr/>
          <p:nvPr userDrawn="1"/>
        </p:nvGrpSpPr>
        <p:grpSpPr>
          <a:xfrm>
            <a:off x="6334742" y="2598813"/>
            <a:ext cx="1289853" cy="1289853"/>
            <a:chOff x="1381115" y="2419703"/>
            <a:chExt cx="1289853" cy="1289853"/>
          </a:xfrm>
        </p:grpSpPr>
        <p:pic>
          <p:nvPicPr>
            <p:cNvPr id="45" name="Рисунок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381115" y="2419703"/>
              <a:ext cx="1289853" cy="1289853"/>
            </a:xfrm>
            <a:prstGeom prst="rect">
              <a:avLst/>
            </a:prstGeom>
          </p:spPr>
        </p:pic>
        <p:sp>
          <p:nvSpPr>
            <p:cNvPr id="46" name="TextBox 45"/>
            <p:cNvSpPr txBox="1"/>
            <p:nvPr userDrawn="1"/>
          </p:nvSpPr>
          <p:spPr>
            <a:xfrm>
              <a:off x="1560209" y="2871505"/>
              <a:ext cx="931665"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2020</a:t>
              </a:r>
            </a:p>
          </p:txBody>
        </p:sp>
      </p:grpSp>
      <p:sp>
        <p:nvSpPr>
          <p:cNvPr id="47" name="TextBox 46"/>
          <p:cNvSpPr txBox="1"/>
          <p:nvPr userDrawn="1"/>
        </p:nvSpPr>
        <p:spPr>
          <a:xfrm>
            <a:off x="9002809" y="4809191"/>
            <a:ext cx="917239"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2022</a:t>
            </a:r>
          </a:p>
        </p:txBody>
      </p:sp>
      <p:sp>
        <p:nvSpPr>
          <p:cNvPr id="48" name="TextBox 47"/>
          <p:cNvSpPr txBox="1"/>
          <p:nvPr userDrawn="1"/>
        </p:nvSpPr>
        <p:spPr>
          <a:xfrm>
            <a:off x="4060165" y="4809190"/>
            <a:ext cx="902811"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2019</a:t>
            </a:r>
          </a:p>
        </p:txBody>
      </p:sp>
      <p:grpSp>
        <p:nvGrpSpPr>
          <p:cNvPr id="51" name="Группа 50"/>
          <p:cNvGrpSpPr/>
          <p:nvPr userDrawn="1"/>
        </p:nvGrpSpPr>
        <p:grpSpPr>
          <a:xfrm>
            <a:off x="1260820" y="4947689"/>
            <a:ext cx="2516957" cy="1139122"/>
            <a:chOff x="1260820" y="4768579"/>
            <a:chExt cx="2516957" cy="1139122"/>
          </a:xfrm>
        </p:grpSpPr>
        <p:sp>
          <p:nvSpPr>
            <p:cNvPr id="49" name="TextBox 48"/>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50" name="TextBox 49"/>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grpSp>
        <p:nvGrpSpPr>
          <p:cNvPr id="52" name="Группа 51"/>
          <p:cNvGrpSpPr/>
          <p:nvPr userDrawn="1"/>
        </p:nvGrpSpPr>
        <p:grpSpPr>
          <a:xfrm>
            <a:off x="6233923" y="4947689"/>
            <a:ext cx="2516957" cy="1139122"/>
            <a:chOff x="1260820" y="4768579"/>
            <a:chExt cx="2516957" cy="1139122"/>
          </a:xfrm>
        </p:grpSpPr>
        <p:sp>
          <p:nvSpPr>
            <p:cNvPr id="53" name="TextBox 52"/>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54" name="TextBox 53"/>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grpSp>
        <p:nvGrpSpPr>
          <p:cNvPr id="55" name="Группа 54"/>
          <p:cNvGrpSpPr/>
          <p:nvPr userDrawn="1"/>
        </p:nvGrpSpPr>
        <p:grpSpPr>
          <a:xfrm>
            <a:off x="3727943" y="2243237"/>
            <a:ext cx="2516957" cy="1139122"/>
            <a:chOff x="1260820" y="4768579"/>
            <a:chExt cx="2516957" cy="1139122"/>
          </a:xfrm>
        </p:grpSpPr>
        <p:sp>
          <p:nvSpPr>
            <p:cNvPr id="56" name="TextBox 55"/>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57" name="TextBox 56"/>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grpSp>
        <p:nvGrpSpPr>
          <p:cNvPr id="58" name="Группа 57"/>
          <p:cNvGrpSpPr/>
          <p:nvPr userDrawn="1"/>
        </p:nvGrpSpPr>
        <p:grpSpPr>
          <a:xfrm>
            <a:off x="8701046" y="2243237"/>
            <a:ext cx="2516957" cy="1139122"/>
            <a:chOff x="1260820" y="4768579"/>
            <a:chExt cx="2516957" cy="1139122"/>
          </a:xfrm>
        </p:grpSpPr>
        <p:sp>
          <p:nvSpPr>
            <p:cNvPr id="59" name="TextBox 58"/>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60" name="TextBox 59"/>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sp>
        <p:nvSpPr>
          <p:cNvPr id="61" name="Заголовок 1"/>
          <p:cNvSpPr>
            <a:spLocks noGrp="1"/>
          </p:cNvSpPr>
          <p:nvPr>
            <p:ph type="title"/>
          </p:nvPr>
        </p:nvSpPr>
        <p:spPr>
          <a:xfrm>
            <a:off x="838200" y="958707"/>
            <a:ext cx="6203623" cy="964213"/>
          </a:xfrm>
        </p:spPr>
        <p:txBody>
          <a:bodyPr anchor="t">
            <a:normAutofit/>
          </a:bodyPr>
          <a:lstStyle>
            <a:lvl1pPr>
              <a:defRPr sz="2800">
                <a:latin typeface="Museo Sans Cyrl 500" panose="02000000000000000000" pitchFamily="2" charset="-52"/>
              </a:defRPr>
            </a:lvl1pPr>
          </a:lstStyle>
          <a:p>
            <a:r>
              <a:rPr lang="ru-RU" dirty="0"/>
              <a:t>Образец заголовка</a:t>
            </a:r>
          </a:p>
        </p:txBody>
      </p:sp>
      <p:pic>
        <p:nvPicPr>
          <p:cNvPr id="36" name="Рисунок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368885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Пустой слайд">
    <p:spTree>
      <p:nvGrpSpPr>
        <p:cNvPr id="1" name=""/>
        <p:cNvGrpSpPr/>
        <p:nvPr/>
      </p:nvGrpSpPr>
      <p:grpSpPr>
        <a:xfrm>
          <a:off x="0" y="0"/>
          <a:ext cx="0" cy="0"/>
          <a:chOff x="0" y="0"/>
          <a:chExt cx="0" cy="0"/>
        </a:xfrm>
      </p:grpSpPr>
      <p:cxnSp>
        <p:nvCxnSpPr>
          <p:cNvPr id="15" name="Straight Arrow Connector 3">
            <a:extLst>
              <a:ext uri="{FF2B5EF4-FFF2-40B4-BE49-F238E27FC236}">
                <a16:creationId xmlns:a16="http://schemas.microsoft.com/office/drawing/2014/main" id="{B63FF18E-06F5-4244-A956-BC016693449F}"/>
              </a:ext>
            </a:extLst>
          </p:cNvPr>
          <p:cNvCxnSpPr>
            <a:cxnSpLocks/>
          </p:cNvCxnSpPr>
          <p:nvPr userDrawn="1"/>
        </p:nvCxnSpPr>
        <p:spPr>
          <a:xfrm>
            <a:off x="1390473" y="3452939"/>
            <a:ext cx="8429802" cy="12148"/>
          </a:xfrm>
          <a:prstGeom prst="straightConnector1">
            <a:avLst/>
          </a:prstGeom>
          <a:ln>
            <a:solidFill>
              <a:srgbClr val="95C127"/>
            </a:solidFill>
            <a:tailEnd type="triangle"/>
          </a:ln>
        </p:spPr>
        <p:style>
          <a:lnRef idx="1">
            <a:schemeClr val="accent1"/>
          </a:lnRef>
          <a:fillRef idx="0">
            <a:schemeClr val="accent1"/>
          </a:fillRef>
          <a:effectRef idx="0">
            <a:schemeClr val="accent1"/>
          </a:effectRef>
          <a:fontRef idx="minor">
            <a:schemeClr val="tx1"/>
          </a:fontRef>
        </p:style>
      </p:cxnSp>
      <p:sp>
        <p:nvSpPr>
          <p:cNvPr id="16" name="Oval 5">
            <a:extLst>
              <a:ext uri="{FF2B5EF4-FFF2-40B4-BE49-F238E27FC236}">
                <a16:creationId xmlns:a16="http://schemas.microsoft.com/office/drawing/2014/main" id="{A4B4C3CE-62E5-46D0-9EBB-9F8C0E211253}"/>
              </a:ext>
            </a:extLst>
          </p:cNvPr>
          <p:cNvSpPr/>
          <p:nvPr userDrawn="1"/>
        </p:nvSpPr>
        <p:spPr>
          <a:xfrm>
            <a:off x="1381115" y="3311831"/>
            <a:ext cx="282216" cy="282216"/>
          </a:xfrm>
          <a:prstGeom prst="ellipse">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60">
            <a:extLst>
              <a:ext uri="{FF2B5EF4-FFF2-40B4-BE49-F238E27FC236}">
                <a16:creationId xmlns:a16="http://schemas.microsoft.com/office/drawing/2014/main" id="{211CCFC2-49CC-4239-BE94-47B7C64511FD}"/>
              </a:ext>
            </a:extLst>
          </p:cNvPr>
          <p:cNvSpPr/>
          <p:nvPr userDrawn="1"/>
        </p:nvSpPr>
        <p:spPr>
          <a:xfrm>
            <a:off x="6759607" y="3323979"/>
            <a:ext cx="282216" cy="282216"/>
          </a:xfrm>
          <a:prstGeom prst="ellipse">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3" name="Группа 42"/>
          <p:cNvGrpSpPr/>
          <p:nvPr userDrawn="1"/>
        </p:nvGrpSpPr>
        <p:grpSpPr>
          <a:xfrm>
            <a:off x="1390473" y="1922920"/>
            <a:ext cx="1289853" cy="1289853"/>
            <a:chOff x="1381115" y="2419703"/>
            <a:chExt cx="1289853" cy="1289853"/>
          </a:xfrm>
        </p:grpSpPr>
        <p:pic>
          <p:nvPicPr>
            <p:cNvPr id="40" name="Рисунок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381115" y="2419703"/>
              <a:ext cx="1289853" cy="1289853"/>
            </a:xfrm>
            <a:prstGeom prst="rect">
              <a:avLst/>
            </a:prstGeom>
          </p:spPr>
        </p:pic>
        <p:sp>
          <p:nvSpPr>
            <p:cNvPr id="42" name="TextBox 41"/>
            <p:cNvSpPr txBox="1"/>
            <p:nvPr userDrawn="1"/>
          </p:nvSpPr>
          <p:spPr>
            <a:xfrm>
              <a:off x="1567422" y="2871505"/>
              <a:ext cx="917239" cy="461665"/>
            </a:xfrm>
            <a:prstGeom prst="rect">
              <a:avLst/>
            </a:prstGeom>
            <a:noFill/>
          </p:spPr>
          <p:txBody>
            <a:bodyPr wrap="none" rtlCol="0">
              <a:spAutoFit/>
            </a:bodyPr>
            <a:lstStyle/>
            <a:p>
              <a:pPr algn="ctr"/>
              <a:r>
                <a:rPr lang="en-US" sz="2400" dirty="0">
                  <a:solidFill>
                    <a:schemeClr val="bg1"/>
                  </a:solidFill>
                  <a:latin typeface="Museo Sans Cyrl 700" panose="02000000000000000000" pitchFamily="2" charset="-52"/>
                </a:rPr>
                <a:t>1900</a:t>
              </a:r>
              <a:endParaRPr lang="ru-RU" sz="2400" dirty="0">
                <a:solidFill>
                  <a:schemeClr val="bg1"/>
                </a:solidFill>
                <a:latin typeface="Museo Sans Cyrl 700" panose="02000000000000000000" pitchFamily="2" charset="-52"/>
              </a:endParaRPr>
            </a:p>
          </p:txBody>
        </p:sp>
      </p:grpSp>
      <p:grpSp>
        <p:nvGrpSpPr>
          <p:cNvPr id="44" name="Группа 43"/>
          <p:cNvGrpSpPr/>
          <p:nvPr userDrawn="1"/>
        </p:nvGrpSpPr>
        <p:grpSpPr>
          <a:xfrm>
            <a:off x="6759607" y="1905166"/>
            <a:ext cx="1289853" cy="1289853"/>
            <a:chOff x="1381115" y="2419703"/>
            <a:chExt cx="1289853" cy="1289853"/>
          </a:xfrm>
        </p:grpSpPr>
        <p:pic>
          <p:nvPicPr>
            <p:cNvPr id="45" name="Рисунок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381115" y="2419703"/>
              <a:ext cx="1289853" cy="1289853"/>
            </a:xfrm>
            <a:prstGeom prst="rect">
              <a:avLst/>
            </a:prstGeom>
          </p:spPr>
        </p:pic>
        <p:sp>
          <p:nvSpPr>
            <p:cNvPr id="46" name="TextBox 45"/>
            <p:cNvSpPr txBox="1"/>
            <p:nvPr userDrawn="1"/>
          </p:nvSpPr>
          <p:spPr>
            <a:xfrm>
              <a:off x="1557003" y="2871505"/>
              <a:ext cx="938077"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a:t>
              </a:r>
              <a:r>
                <a:rPr lang="en-US" sz="2400" dirty="0">
                  <a:solidFill>
                    <a:schemeClr val="bg1"/>
                  </a:solidFill>
                  <a:latin typeface="Museo Sans Cyrl 700" panose="02000000000000000000" pitchFamily="2" charset="-52"/>
                </a:rPr>
                <a:t>06</a:t>
              </a:r>
              <a:endParaRPr lang="ru-RU" sz="2400" dirty="0">
                <a:solidFill>
                  <a:schemeClr val="bg1"/>
                </a:solidFill>
                <a:latin typeface="Museo Sans Cyrl 700" panose="02000000000000000000" pitchFamily="2" charset="-52"/>
              </a:endParaRPr>
            </a:p>
          </p:txBody>
        </p:sp>
      </p:grpSp>
      <p:sp>
        <p:nvSpPr>
          <p:cNvPr id="47" name="TextBox 46"/>
          <p:cNvSpPr txBox="1"/>
          <p:nvPr userDrawn="1"/>
        </p:nvSpPr>
        <p:spPr>
          <a:xfrm>
            <a:off x="9002809" y="4809191"/>
            <a:ext cx="917239"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2022</a:t>
            </a:r>
          </a:p>
        </p:txBody>
      </p:sp>
      <p:sp>
        <p:nvSpPr>
          <p:cNvPr id="48" name="TextBox 47"/>
          <p:cNvSpPr txBox="1"/>
          <p:nvPr userDrawn="1"/>
        </p:nvSpPr>
        <p:spPr>
          <a:xfrm>
            <a:off x="4060165" y="4809190"/>
            <a:ext cx="902811" cy="461665"/>
          </a:xfrm>
          <a:prstGeom prst="rect">
            <a:avLst/>
          </a:prstGeom>
          <a:noFill/>
        </p:spPr>
        <p:txBody>
          <a:bodyPr wrap="none" rtlCol="0">
            <a:spAutoFit/>
          </a:bodyPr>
          <a:lstStyle/>
          <a:p>
            <a:pPr algn="ctr"/>
            <a:r>
              <a:rPr lang="ru-RU" sz="2400" dirty="0">
                <a:solidFill>
                  <a:schemeClr val="bg1"/>
                </a:solidFill>
                <a:latin typeface="Museo Sans Cyrl 700" panose="02000000000000000000" pitchFamily="2" charset="-52"/>
              </a:rPr>
              <a:t>2019</a:t>
            </a:r>
          </a:p>
        </p:txBody>
      </p:sp>
      <p:sp>
        <p:nvSpPr>
          <p:cNvPr id="61" name="Заголовок 1"/>
          <p:cNvSpPr>
            <a:spLocks noGrp="1"/>
          </p:cNvSpPr>
          <p:nvPr>
            <p:ph type="title"/>
          </p:nvPr>
        </p:nvSpPr>
        <p:spPr>
          <a:xfrm>
            <a:off x="838200" y="958707"/>
            <a:ext cx="6203623" cy="964213"/>
          </a:xfrm>
        </p:spPr>
        <p:txBody>
          <a:bodyPr anchor="t">
            <a:normAutofit/>
          </a:bodyPr>
          <a:lstStyle>
            <a:lvl1pPr>
              <a:defRPr sz="2800">
                <a:latin typeface="Museo Sans Cyrl 500" panose="02000000000000000000" pitchFamily="2" charset="-52"/>
              </a:defRPr>
            </a:lvl1pPr>
          </a:lstStyle>
          <a:p>
            <a:r>
              <a:rPr lang="ru-RU" dirty="0"/>
              <a:t>Образец заголовка</a:t>
            </a:r>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769223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Пустой слайд">
    <p:spTree>
      <p:nvGrpSpPr>
        <p:cNvPr id="1" name=""/>
        <p:cNvGrpSpPr/>
        <p:nvPr/>
      </p:nvGrpSpPr>
      <p:grpSpPr>
        <a:xfrm>
          <a:off x="0" y="0"/>
          <a:ext cx="0" cy="0"/>
          <a:chOff x="0" y="0"/>
          <a:chExt cx="0" cy="0"/>
        </a:xfrm>
      </p:grpSpPr>
      <p:cxnSp>
        <p:nvCxnSpPr>
          <p:cNvPr id="5" name="Straight Connector 36">
            <a:extLst>
              <a:ext uri="{FF2B5EF4-FFF2-40B4-BE49-F238E27FC236}">
                <a16:creationId xmlns:a16="http://schemas.microsoft.com/office/drawing/2014/main" id="{181D4D86-B0E8-F64E-56A1-E771B75CD597}"/>
              </a:ext>
            </a:extLst>
          </p:cNvPr>
          <p:cNvCxnSpPr/>
          <p:nvPr userDrawn="1"/>
        </p:nvCxnSpPr>
        <p:spPr>
          <a:xfrm>
            <a:off x="711923" y="3931302"/>
            <a:ext cx="10764979" cy="24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37">
            <a:extLst>
              <a:ext uri="{FF2B5EF4-FFF2-40B4-BE49-F238E27FC236}">
                <a16:creationId xmlns:a16="http://schemas.microsoft.com/office/drawing/2014/main" id="{7B211677-3A17-4BE0-6A27-FAB70155DB5A}"/>
              </a:ext>
            </a:extLst>
          </p:cNvPr>
          <p:cNvSpPr/>
          <p:nvPr userDrawn="1"/>
        </p:nvSpPr>
        <p:spPr>
          <a:xfrm>
            <a:off x="1226641" y="1945957"/>
            <a:ext cx="1029438" cy="1029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useo Sans Cyrl 300" panose="02000000000000000000" pitchFamily="2" charset="-52"/>
            </a:endParaRPr>
          </a:p>
        </p:txBody>
      </p:sp>
      <p:sp>
        <p:nvSpPr>
          <p:cNvPr id="7" name="Oval 38">
            <a:extLst>
              <a:ext uri="{FF2B5EF4-FFF2-40B4-BE49-F238E27FC236}">
                <a16:creationId xmlns:a16="http://schemas.microsoft.com/office/drawing/2014/main" id="{CAD22B64-7726-77D1-117A-5BDC7595CDCF}"/>
              </a:ext>
            </a:extLst>
          </p:cNvPr>
          <p:cNvSpPr/>
          <p:nvPr userDrawn="1"/>
        </p:nvSpPr>
        <p:spPr>
          <a:xfrm>
            <a:off x="3403167" y="4887208"/>
            <a:ext cx="1029438" cy="1029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8" name="Oval 41">
            <a:extLst>
              <a:ext uri="{FF2B5EF4-FFF2-40B4-BE49-F238E27FC236}">
                <a16:creationId xmlns:a16="http://schemas.microsoft.com/office/drawing/2014/main" id="{F491BC8C-5AFE-8E67-6179-C1629BC35795}"/>
              </a:ext>
            </a:extLst>
          </p:cNvPr>
          <p:cNvSpPr/>
          <p:nvPr userDrawn="1"/>
        </p:nvSpPr>
        <p:spPr>
          <a:xfrm>
            <a:off x="5579693" y="1931251"/>
            <a:ext cx="1029438" cy="1029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9" name="Oval 42">
            <a:extLst>
              <a:ext uri="{FF2B5EF4-FFF2-40B4-BE49-F238E27FC236}">
                <a16:creationId xmlns:a16="http://schemas.microsoft.com/office/drawing/2014/main" id="{23EF7FB7-26BA-B730-6342-FAE3C7976E3C}"/>
              </a:ext>
            </a:extLst>
          </p:cNvPr>
          <p:cNvSpPr/>
          <p:nvPr userDrawn="1"/>
        </p:nvSpPr>
        <p:spPr>
          <a:xfrm>
            <a:off x="9932745" y="1931251"/>
            <a:ext cx="1029438" cy="1029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0" name="Oval 45">
            <a:extLst>
              <a:ext uri="{FF2B5EF4-FFF2-40B4-BE49-F238E27FC236}">
                <a16:creationId xmlns:a16="http://schemas.microsoft.com/office/drawing/2014/main" id="{404409A4-08E4-F85E-A170-6BE4695E300A}"/>
              </a:ext>
            </a:extLst>
          </p:cNvPr>
          <p:cNvSpPr/>
          <p:nvPr userDrawn="1"/>
        </p:nvSpPr>
        <p:spPr>
          <a:xfrm>
            <a:off x="1623710" y="3813652"/>
            <a:ext cx="235300" cy="235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1" name="Oval 48">
            <a:extLst>
              <a:ext uri="{FF2B5EF4-FFF2-40B4-BE49-F238E27FC236}">
                <a16:creationId xmlns:a16="http://schemas.microsoft.com/office/drawing/2014/main" id="{31551851-6882-AEDC-21D5-6B1E7C4E0D1E}"/>
              </a:ext>
            </a:extLst>
          </p:cNvPr>
          <p:cNvSpPr/>
          <p:nvPr userDrawn="1"/>
        </p:nvSpPr>
        <p:spPr>
          <a:xfrm>
            <a:off x="3800236" y="3813652"/>
            <a:ext cx="235300" cy="235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2" name="Oval 51">
            <a:extLst>
              <a:ext uri="{FF2B5EF4-FFF2-40B4-BE49-F238E27FC236}">
                <a16:creationId xmlns:a16="http://schemas.microsoft.com/office/drawing/2014/main" id="{11866898-74F9-30FB-4F86-B34E93E1F681}"/>
              </a:ext>
            </a:extLst>
          </p:cNvPr>
          <p:cNvSpPr/>
          <p:nvPr userDrawn="1"/>
        </p:nvSpPr>
        <p:spPr>
          <a:xfrm>
            <a:off x="5976762" y="3813652"/>
            <a:ext cx="235300" cy="235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3" name="Oval 52">
            <a:extLst>
              <a:ext uri="{FF2B5EF4-FFF2-40B4-BE49-F238E27FC236}">
                <a16:creationId xmlns:a16="http://schemas.microsoft.com/office/drawing/2014/main" id="{916943E3-FACB-A43D-316C-339A07387A6E}"/>
              </a:ext>
            </a:extLst>
          </p:cNvPr>
          <p:cNvSpPr/>
          <p:nvPr userDrawn="1"/>
        </p:nvSpPr>
        <p:spPr>
          <a:xfrm>
            <a:off x="8153288" y="3813652"/>
            <a:ext cx="235300" cy="235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4" name="Oval 53">
            <a:extLst>
              <a:ext uri="{FF2B5EF4-FFF2-40B4-BE49-F238E27FC236}">
                <a16:creationId xmlns:a16="http://schemas.microsoft.com/office/drawing/2014/main" id="{89C02FD8-C39C-8BA4-B7E4-B628EB771FE5}"/>
              </a:ext>
            </a:extLst>
          </p:cNvPr>
          <p:cNvSpPr/>
          <p:nvPr userDrawn="1"/>
        </p:nvSpPr>
        <p:spPr>
          <a:xfrm>
            <a:off x="10329814" y="3813652"/>
            <a:ext cx="235300" cy="235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cxnSp>
        <p:nvCxnSpPr>
          <p:cNvPr id="15" name="Straight Connector 56">
            <a:extLst>
              <a:ext uri="{FF2B5EF4-FFF2-40B4-BE49-F238E27FC236}">
                <a16:creationId xmlns:a16="http://schemas.microsoft.com/office/drawing/2014/main" id="{9B7CA5CA-67A2-8C7D-4E77-7306885921DB}"/>
              </a:ext>
            </a:extLst>
          </p:cNvPr>
          <p:cNvCxnSpPr/>
          <p:nvPr userDrawn="1"/>
        </p:nvCxnSpPr>
        <p:spPr>
          <a:xfrm rot="5400000">
            <a:off x="1381058" y="3394523"/>
            <a:ext cx="720606" cy="24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57">
            <a:extLst>
              <a:ext uri="{FF2B5EF4-FFF2-40B4-BE49-F238E27FC236}">
                <a16:creationId xmlns:a16="http://schemas.microsoft.com/office/drawing/2014/main" id="{D4C18CAD-1341-7EA9-DD72-CC5E7E3842B2}"/>
              </a:ext>
            </a:extLst>
          </p:cNvPr>
          <p:cNvCxnSpPr/>
          <p:nvPr userDrawn="1"/>
        </p:nvCxnSpPr>
        <p:spPr>
          <a:xfrm rot="5400000">
            <a:off x="5734113" y="3394524"/>
            <a:ext cx="720606" cy="24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AD89689-B0B6-980F-4A4C-B07DFBDB10F4}"/>
              </a:ext>
            </a:extLst>
          </p:cNvPr>
          <p:cNvSpPr txBox="1"/>
          <p:nvPr userDrawn="1"/>
        </p:nvSpPr>
        <p:spPr>
          <a:xfrm>
            <a:off x="1398959" y="2291399"/>
            <a:ext cx="684803" cy="338554"/>
          </a:xfrm>
          <a:prstGeom prst="rect">
            <a:avLst/>
          </a:prstGeom>
          <a:noFill/>
        </p:spPr>
        <p:txBody>
          <a:bodyPr wrap="none" rtlCol="0" anchor="ctr">
            <a:spAutoFit/>
          </a:bodyPr>
          <a:lstStyle/>
          <a:p>
            <a:pPr algn="ctr"/>
            <a:r>
              <a:rPr lang="en-US" sz="1600" b="1" dirty="0">
                <a:solidFill>
                  <a:schemeClr val="bg1"/>
                </a:solidFill>
                <a:latin typeface="Museo Sans Cyrl 900" panose="02000000000000000000" pitchFamily="2" charset="-52"/>
                <a:cs typeface="Arial" pitchFamily="34" charset="0"/>
              </a:rPr>
              <a:t>2022</a:t>
            </a:r>
          </a:p>
        </p:txBody>
      </p:sp>
      <p:sp>
        <p:nvSpPr>
          <p:cNvPr id="18" name="TextBox 17">
            <a:extLst>
              <a:ext uri="{FF2B5EF4-FFF2-40B4-BE49-F238E27FC236}">
                <a16:creationId xmlns:a16="http://schemas.microsoft.com/office/drawing/2014/main" id="{E2CD521E-87F5-E13D-7033-53FF2BF8C551}"/>
              </a:ext>
            </a:extLst>
          </p:cNvPr>
          <p:cNvSpPr txBox="1"/>
          <p:nvPr userDrawn="1"/>
        </p:nvSpPr>
        <p:spPr>
          <a:xfrm>
            <a:off x="5748805" y="2276693"/>
            <a:ext cx="691215" cy="338554"/>
          </a:xfrm>
          <a:prstGeom prst="rect">
            <a:avLst/>
          </a:prstGeom>
          <a:noFill/>
        </p:spPr>
        <p:txBody>
          <a:bodyPr wrap="none" rtlCol="0" anchor="ctr">
            <a:spAutoFit/>
          </a:bodyPr>
          <a:lstStyle/>
          <a:p>
            <a:pPr algn="ctr"/>
            <a:r>
              <a:rPr lang="en-US" sz="1600" b="1" dirty="0">
                <a:solidFill>
                  <a:schemeClr val="bg1"/>
                </a:solidFill>
                <a:latin typeface="Museo Sans Cyrl 900" panose="02000000000000000000" pitchFamily="2" charset="-52"/>
                <a:cs typeface="Arial" pitchFamily="34" charset="0"/>
              </a:rPr>
              <a:t>2024</a:t>
            </a:r>
          </a:p>
        </p:txBody>
      </p:sp>
      <p:sp>
        <p:nvSpPr>
          <p:cNvPr id="19" name="TextBox 18">
            <a:extLst>
              <a:ext uri="{FF2B5EF4-FFF2-40B4-BE49-F238E27FC236}">
                <a16:creationId xmlns:a16="http://schemas.microsoft.com/office/drawing/2014/main" id="{409B7072-1773-891B-A177-B7D6CD60C800}"/>
              </a:ext>
            </a:extLst>
          </p:cNvPr>
          <p:cNvSpPr txBox="1"/>
          <p:nvPr userDrawn="1"/>
        </p:nvSpPr>
        <p:spPr>
          <a:xfrm>
            <a:off x="10103459" y="2276693"/>
            <a:ext cx="688010" cy="338554"/>
          </a:xfrm>
          <a:prstGeom prst="rect">
            <a:avLst/>
          </a:prstGeom>
          <a:noFill/>
        </p:spPr>
        <p:txBody>
          <a:bodyPr wrap="none" rtlCol="0" anchor="ctr">
            <a:spAutoFit/>
          </a:bodyPr>
          <a:lstStyle/>
          <a:p>
            <a:pPr algn="ctr"/>
            <a:r>
              <a:rPr lang="en-US" sz="1600" b="1" dirty="0">
                <a:solidFill>
                  <a:schemeClr val="bg1"/>
                </a:solidFill>
                <a:latin typeface="Museo Sans Cyrl 900" panose="02000000000000000000" pitchFamily="2" charset="-52"/>
                <a:cs typeface="Arial" pitchFamily="34" charset="0"/>
              </a:rPr>
              <a:t>2026</a:t>
            </a:r>
          </a:p>
        </p:txBody>
      </p:sp>
      <p:cxnSp>
        <p:nvCxnSpPr>
          <p:cNvPr id="20" name="Straight Connector 61">
            <a:extLst>
              <a:ext uri="{FF2B5EF4-FFF2-40B4-BE49-F238E27FC236}">
                <a16:creationId xmlns:a16="http://schemas.microsoft.com/office/drawing/2014/main" id="{D4DAFF3A-9F15-94CB-BC38-EE9D1E5E4E29}"/>
              </a:ext>
            </a:extLst>
          </p:cNvPr>
          <p:cNvCxnSpPr/>
          <p:nvPr userDrawn="1"/>
        </p:nvCxnSpPr>
        <p:spPr>
          <a:xfrm rot="5400000">
            <a:off x="10087167" y="3394526"/>
            <a:ext cx="720606" cy="24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62">
            <a:extLst>
              <a:ext uri="{FF2B5EF4-FFF2-40B4-BE49-F238E27FC236}">
                <a16:creationId xmlns:a16="http://schemas.microsoft.com/office/drawing/2014/main" id="{FD8689DC-9CFB-65ED-363C-D2B9563AEF95}"/>
              </a:ext>
            </a:extLst>
          </p:cNvPr>
          <p:cNvCxnSpPr/>
          <p:nvPr userDrawn="1"/>
        </p:nvCxnSpPr>
        <p:spPr>
          <a:xfrm rot="5400000">
            <a:off x="3542877" y="4466855"/>
            <a:ext cx="720606" cy="24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FB53353-9437-8747-F2BD-B9D2575A18D1}"/>
              </a:ext>
            </a:extLst>
          </p:cNvPr>
          <p:cNvSpPr txBox="1"/>
          <p:nvPr userDrawn="1"/>
        </p:nvSpPr>
        <p:spPr>
          <a:xfrm>
            <a:off x="3577889" y="5232650"/>
            <a:ext cx="679994" cy="338554"/>
          </a:xfrm>
          <a:prstGeom prst="rect">
            <a:avLst/>
          </a:prstGeom>
          <a:noFill/>
        </p:spPr>
        <p:txBody>
          <a:bodyPr wrap="none" rtlCol="0" anchor="ctr">
            <a:spAutoFit/>
          </a:bodyPr>
          <a:lstStyle/>
          <a:p>
            <a:pPr algn="ctr"/>
            <a:r>
              <a:rPr lang="en-US" sz="1600" b="1" dirty="0">
                <a:solidFill>
                  <a:schemeClr val="bg1"/>
                </a:solidFill>
                <a:latin typeface="Museo Sans Cyrl 900" panose="02000000000000000000" pitchFamily="2" charset="-52"/>
                <a:cs typeface="Arial" pitchFamily="34" charset="0"/>
              </a:rPr>
              <a:t>2023</a:t>
            </a:r>
          </a:p>
        </p:txBody>
      </p:sp>
      <p:sp>
        <p:nvSpPr>
          <p:cNvPr id="23" name="Oval 64">
            <a:extLst>
              <a:ext uri="{FF2B5EF4-FFF2-40B4-BE49-F238E27FC236}">
                <a16:creationId xmlns:a16="http://schemas.microsoft.com/office/drawing/2014/main" id="{9F071BF0-ACF5-4BB8-64E9-C17E2B3A01D8}"/>
              </a:ext>
            </a:extLst>
          </p:cNvPr>
          <p:cNvSpPr/>
          <p:nvPr userDrawn="1"/>
        </p:nvSpPr>
        <p:spPr>
          <a:xfrm>
            <a:off x="7756219" y="4887208"/>
            <a:ext cx="1029438" cy="1029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cxnSp>
        <p:nvCxnSpPr>
          <p:cNvPr id="24" name="Straight Connector 65">
            <a:extLst>
              <a:ext uri="{FF2B5EF4-FFF2-40B4-BE49-F238E27FC236}">
                <a16:creationId xmlns:a16="http://schemas.microsoft.com/office/drawing/2014/main" id="{D04263DC-F462-D04B-BCDE-A51182190F05}"/>
              </a:ext>
            </a:extLst>
          </p:cNvPr>
          <p:cNvCxnSpPr/>
          <p:nvPr userDrawn="1"/>
        </p:nvCxnSpPr>
        <p:spPr>
          <a:xfrm rot="5400000">
            <a:off x="7895929" y="4466855"/>
            <a:ext cx="720606" cy="24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1E5759E-6091-8052-ECBC-9833D7F64306}"/>
              </a:ext>
            </a:extLst>
          </p:cNvPr>
          <p:cNvSpPr txBox="1"/>
          <p:nvPr userDrawn="1"/>
        </p:nvSpPr>
        <p:spPr>
          <a:xfrm>
            <a:off x="7924505" y="5232650"/>
            <a:ext cx="679994" cy="338554"/>
          </a:xfrm>
          <a:prstGeom prst="rect">
            <a:avLst/>
          </a:prstGeom>
          <a:noFill/>
        </p:spPr>
        <p:txBody>
          <a:bodyPr wrap="none" rtlCol="0" anchor="ctr">
            <a:spAutoFit/>
          </a:bodyPr>
          <a:lstStyle/>
          <a:p>
            <a:pPr algn="ctr"/>
            <a:r>
              <a:rPr lang="en-US" sz="1600" b="1" dirty="0">
                <a:solidFill>
                  <a:schemeClr val="bg1"/>
                </a:solidFill>
                <a:latin typeface="Museo Sans Cyrl 900" panose="02000000000000000000" pitchFamily="2" charset="-52"/>
                <a:cs typeface="Arial" pitchFamily="34" charset="0"/>
              </a:rPr>
              <a:t>2025</a:t>
            </a:r>
          </a:p>
        </p:txBody>
      </p:sp>
      <p:sp>
        <p:nvSpPr>
          <p:cNvPr id="26" name="TextBox 25">
            <a:extLst>
              <a:ext uri="{FF2B5EF4-FFF2-40B4-BE49-F238E27FC236}">
                <a16:creationId xmlns:a16="http://schemas.microsoft.com/office/drawing/2014/main" id="{5D2DF40A-CD06-51CC-D5DE-3425D5693B7A}"/>
              </a:ext>
            </a:extLst>
          </p:cNvPr>
          <p:cNvSpPr txBox="1"/>
          <p:nvPr userDrawn="1"/>
        </p:nvSpPr>
        <p:spPr>
          <a:xfrm>
            <a:off x="598010" y="4359902"/>
            <a:ext cx="2281668"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Sample Text</a:t>
            </a:r>
          </a:p>
        </p:txBody>
      </p:sp>
      <p:sp>
        <p:nvSpPr>
          <p:cNvPr id="27" name="TextBox 26">
            <a:extLst>
              <a:ext uri="{FF2B5EF4-FFF2-40B4-BE49-F238E27FC236}">
                <a16:creationId xmlns:a16="http://schemas.microsoft.com/office/drawing/2014/main" id="{6816CB3E-A9F9-47B7-0D5E-61A6582960D9}"/>
              </a:ext>
            </a:extLst>
          </p:cNvPr>
          <p:cNvSpPr txBox="1"/>
          <p:nvPr userDrawn="1"/>
        </p:nvSpPr>
        <p:spPr>
          <a:xfrm>
            <a:off x="598010" y="4803998"/>
            <a:ext cx="2281668" cy="738664"/>
          </a:xfrm>
          <a:prstGeom prst="rect">
            <a:avLst/>
          </a:prstGeom>
          <a:noFill/>
        </p:spPr>
        <p:txBody>
          <a:bodyPr wrap="square" rtlCol="0">
            <a:spAutoFit/>
          </a:bodyPr>
          <a:lstStyle/>
          <a:p>
            <a:pPr algn="ctr"/>
            <a:r>
              <a:rPr lang="en-US" sz="1400" dirty="0">
                <a:solidFill>
                  <a:srgbClr val="000000"/>
                </a:solidFill>
                <a:latin typeface="Museo Sans Cyrl 300" panose="02000000000000000000" pitchFamily="2" charset="-52"/>
                <a:cs typeface="Arial" pitchFamily="34" charset="0"/>
              </a:rPr>
              <a:t>This is a sample text. Insert your desired text here.</a:t>
            </a:r>
          </a:p>
        </p:txBody>
      </p:sp>
      <p:sp>
        <p:nvSpPr>
          <p:cNvPr id="28" name="TextBox 27">
            <a:extLst>
              <a:ext uri="{FF2B5EF4-FFF2-40B4-BE49-F238E27FC236}">
                <a16:creationId xmlns:a16="http://schemas.microsoft.com/office/drawing/2014/main" id="{E4C17C80-A161-A1DC-B3F6-F004E487485D}"/>
              </a:ext>
            </a:extLst>
          </p:cNvPr>
          <p:cNvSpPr txBox="1"/>
          <p:nvPr userDrawn="1"/>
        </p:nvSpPr>
        <p:spPr>
          <a:xfrm>
            <a:off x="4951645" y="4359902"/>
            <a:ext cx="2281668"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Sample Text</a:t>
            </a:r>
          </a:p>
        </p:txBody>
      </p:sp>
      <p:sp>
        <p:nvSpPr>
          <p:cNvPr id="29" name="TextBox 28">
            <a:extLst>
              <a:ext uri="{FF2B5EF4-FFF2-40B4-BE49-F238E27FC236}">
                <a16:creationId xmlns:a16="http://schemas.microsoft.com/office/drawing/2014/main" id="{100AFE39-713B-14E7-B879-B1206D8393BC}"/>
              </a:ext>
            </a:extLst>
          </p:cNvPr>
          <p:cNvSpPr txBox="1"/>
          <p:nvPr userDrawn="1"/>
        </p:nvSpPr>
        <p:spPr>
          <a:xfrm>
            <a:off x="4951645" y="4803998"/>
            <a:ext cx="2281668" cy="738664"/>
          </a:xfrm>
          <a:prstGeom prst="rect">
            <a:avLst/>
          </a:prstGeom>
          <a:noFill/>
        </p:spPr>
        <p:txBody>
          <a:bodyPr wrap="square" rtlCol="0">
            <a:spAutoFit/>
          </a:bodyPr>
          <a:lstStyle/>
          <a:p>
            <a:pPr algn="ctr"/>
            <a:r>
              <a:rPr lang="en-US" sz="1400" dirty="0">
                <a:solidFill>
                  <a:srgbClr val="000000"/>
                </a:solidFill>
                <a:latin typeface="Museo Sans Cyrl 300" panose="02000000000000000000" pitchFamily="2" charset="-52"/>
                <a:cs typeface="Arial" pitchFamily="34" charset="0"/>
              </a:rPr>
              <a:t>This is a sample text. Insert your desired text here.</a:t>
            </a:r>
          </a:p>
        </p:txBody>
      </p:sp>
      <p:sp>
        <p:nvSpPr>
          <p:cNvPr id="30" name="TextBox 29">
            <a:extLst>
              <a:ext uri="{FF2B5EF4-FFF2-40B4-BE49-F238E27FC236}">
                <a16:creationId xmlns:a16="http://schemas.microsoft.com/office/drawing/2014/main" id="{A0408A87-46DA-EEB0-E165-1A6BA972C835}"/>
              </a:ext>
            </a:extLst>
          </p:cNvPr>
          <p:cNvSpPr txBox="1"/>
          <p:nvPr userDrawn="1"/>
        </p:nvSpPr>
        <p:spPr>
          <a:xfrm>
            <a:off x="9305280" y="4359902"/>
            <a:ext cx="2281668"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Sample Text</a:t>
            </a:r>
          </a:p>
        </p:txBody>
      </p:sp>
      <p:sp>
        <p:nvSpPr>
          <p:cNvPr id="31" name="TextBox 30">
            <a:extLst>
              <a:ext uri="{FF2B5EF4-FFF2-40B4-BE49-F238E27FC236}">
                <a16:creationId xmlns:a16="http://schemas.microsoft.com/office/drawing/2014/main" id="{F4649DB5-5F0E-D34D-BBC0-81940CF00DD1}"/>
              </a:ext>
            </a:extLst>
          </p:cNvPr>
          <p:cNvSpPr txBox="1"/>
          <p:nvPr userDrawn="1"/>
        </p:nvSpPr>
        <p:spPr>
          <a:xfrm>
            <a:off x="9305280" y="4803998"/>
            <a:ext cx="2281668" cy="738664"/>
          </a:xfrm>
          <a:prstGeom prst="rect">
            <a:avLst/>
          </a:prstGeom>
          <a:noFill/>
        </p:spPr>
        <p:txBody>
          <a:bodyPr wrap="square" rtlCol="0">
            <a:spAutoFit/>
          </a:bodyPr>
          <a:lstStyle/>
          <a:p>
            <a:pPr algn="ctr"/>
            <a:r>
              <a:rPr lang="en-US" sz="1400" dirty="0">
                <a:solidFill>
                  <a:srgbClr val="000000"/>
                </a:solidFill>
                <a:latin typeface="Museo Sans Cyrl 300" panose="02000000000000000000" pitchFamily="2" charset="-52"/>
                <a:cs typeface="Arial" pitchFamily="34" charset="0"/>
              </a:rPr>
              <a:t>This is a sample text. Insert your desired text here.</a:t>
            </a:r>
          </a:p>
        </p:txBody>
      </p:sp>
      <p:sp>
        <p:nvSpPr>
          <p:cNvPr id="32" name="TextBox 31">
            <a:extLst>
              <a:ext uri="{FF2B5EF4-FFF2-40B4-BE49-F238E27FC236}">
                <a16:creationId xmlns:a16="http://schemas.microsoft.com/office/drawing/2014/main" id="{DE1355AF-E16A-708D-1B74-995444146CDD}"/>
              </a:ext>
            </a:extLst>
          </p:cNvPr>
          <p:cNvSpPr txBox="1"/>
          <p:nvPr userDrawn="1"/>
        </p:nvSpPr>
        <p:spPr>
          <a:xfrm>
            <a:off x="2768004" y="2312738"/>
            <a:ext cx="2281668"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Sample Text</a:t>
            </a:r>
          </a:p>
        </p:txBody>
      </p:sp>
      <p:sp>
        <p:nvSpPr>
          <p:cNvPr id="33" name="TextBox 32">
            <a:extLst>
              <a:ext uri="{FF2B5EF4-FFF2-40B4-BE49-F238E27FC236}">
                <a16:creationId xmlns:a16="http://schemas.microsoft.com/office/drawing/2014/main" id="{700EFE94-2B3E-6ED2-F6C7-28336361E39F}"/>
              </a:ext>
            </a:extLst>
          </p:cNvPr>
          <p:cNvSpPr txBox="1"/>
          <p:nvPr userDrawn="1"/>
        </p:nvSpPr>
        <p:spPr>
          <a:xfrm>
            <a:off x="2768004" y="2756834"/>
            <a:ext cx="2281668" cy="738664"/>
          </a:xfrm>
          <a:prstGeom prst="rect">
            <a:avLst/>
          </a:prstGeom>
          <a:noFill/>
        </p:spPr>
        <p:txBody>
          <a:bodyPr wrap="square" rtlCol="0">
            <a:spAutoFit/>
          </a:bodyPr>
          <a:lstStyle/>
          <a:p>
            <a:pPr algn="ctr"/>
            <a:r>
              <a:rPr lang="en-US" sz="1400" dirty="0">
                <a:solidFill>
                  <a:srgbClr val="000000"/>
                </a:solidFill>
                <a:latin typeface="Museo Sans Cyrl 300" panose="02000000000000000000" pitchFamily="2" charset="-52"/>
                <a:cs typeface="Arial" pitchFamily="34" charset="0"/>
              </a:rPr>
              <a:t>This is a sample text. Insert your desired text here.</a:t>
            </a:r>
          </a:p>
        </p:txBody>
      </p:sp>
      <p:sp>
        <p:nvSpPr>
          <p:cNvPr id="34" name="TextBox 33">
            <a:extLst>
              <a:ext uri="{FF2B5EF4-FFF2-40B4-BE49-F238E27FC236}">
                <a16:creationId xmlns:a16="http://schemas.microsoft.com/office/drawing/2014/main" id="{8DDF8E95-87D5-3D83-8BBE-B07551698E3D}"/>
              </a:ext>
            </a:extLst>
          </p:cNvPr>
          <p:cNvSpPr txBox="1"/>
          <p:nvPr userDrawn="1"/>
        </p:nvSpPr>
        <p:spPr>
          <a:xfrm>
            <a:off x="7107992" y="2312738"/>
            <a:ext cx="2281668"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Sample Text</a:t>
            </a:r>
          </a:p>
        </p:txBody>
      </p:sp>
      <p:sp>
        <p:nvSpPr>
          <p:cNvPr id="35" name="TextBox 34">
            <a:extLst>
              <a:ext uri="{FF2B5EF4-FFF2-40B4-BE49-F238E27FC236}">
                <a16:creationId xmlns:a16="http://schemas.microsoft.com/office/drawing/2014/main" id="{07A8B113-AD12-0E1A-ED98-7B1B3A20CFDA}"/>
              </a:ext>
            </a:extLst>
          </p:cNvPr>
          <p:cNvSpPr txBox="1"/>
          <p:nvPr userDrawn="1"/>
        </p:nvSpPr>
        <p:spPr>
          <a:xfrm>
            <a:off x="7107992" y="2756834"/>
            <a:ext cx="2281668" cy="738664"/>
          </a:xfrm>
          <a:prstGeom prst="rect">
            <a:avLst/>
          </a:prstGeom>
          <a:noFill/>
        </p:spPr>
        <p:txBody>
          <a:bodyPr wrap="square" rtlCol="0">
            <a:spAutoFit/>
          </a:bodyPr>
          <a:lstStyle/>
          <a:p>
            <a:pPr algn="ctr"/>
            <a:r>
              <a:rPr lang="en-US" sz="1400" dirty="0">
                <a:solidFill>
                  <a:srgbClr val="000000"/>
                </a:solidFill>
                <a:latin typeface="Museo Sans Cyrl 300" panose="02000000000000000000" pitchFamily="2" charset="-52"/>
                <a:cs typeface="Arial" pitchFamily="34" charset="0"/>
              </a:rPr>
              <a:t>This is a sample text. Insert your desired text here.</a:t>
            </a:r>
          </a:p>
        </p:txBody>
      </p:sp>
      <p:sp>
        <p:nvSpPr>
          <p:cNvPr id="48" name="Заголовок 1"/>
          <p:cNvSpPr>
            <a:spLocks noGrp="1"/>
          </p:cNvSpPr>
          <p:nvPr>
            <p:ph type="title"/>
          </p:nvPr>
        </p:nvSpPr>
        <p:spPr>
          <a:xfrm>
            <a:off x="838200" y="958707"/>
            <a:ext cx="6203623" cy="964213"/>
          </a:xfrm>
        </p:spPr>
        <p:txBody>
          <a:bodyPr anchor="t">
            <a:normAutofit/>
          </a:bodyPr>
          <a:lstStyle>
            <a:lvl1pPr>
              <a:defRPr sz="2800">
                <a:latin typeface="Museo Sans Cyrl 500" panose="02000000000000000000" pitchFamily="2" charset="-52"/>
              </a:defRPr>
            </a:lvl1pPr>
          </a:lstStyle>
          <a:p>
            <a:r>
              <a:rPr lang="ru-RU" dirty="0"/>
              <a:t>Образец заголовка</a:t>
            </a:r>
          </a:p>
        </p:txBody>
      </p:sp>
      <p:pic>
        <p:nvPicPr>
          <p:cNvPr id="36" name="Рисунок 3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568048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Пустой слайд">
    <p:spTree>
      <p:nvGrpSpPr>
        <p:cNvPr id="1" name=""/>
        <p:cNvGrpSpPr/>
        <p:nvPr/>
      </p:nvGrpSpPr>
      <p:grpSpPr>
        <a:xfrm>
          <a:off x="0" y="0"/>
          <a:ext cx="0" cy="0"/>
          <a:chOff x="0" y="0"/>
          <a:chExt cx="0" cy="0"/>
        </a:xfrm>
      </p:grpSpPr>
      <p:grpSp>
        <p:nvGrpSpPr>
          <p:cNvPr id="36" name="Группа 35"/>
          <p:cNvGrpSpPr/>
          <p:nvPr userDrawn="1"/>
        </p:nvGrpSpPr>
        <p:grpSpPr>
          <a:xfrm>
            <a:off x="5178915" y="3365634"/>
            <a:ext cx="1782472" cy="1782472"/>
            <a:chOff x="5203173" y="3134249"/>
            <a:chExt cx="1782472" cy="1782472"/>
          </a:xfrm>
        </p:grpSpPr>
        <p:sp>
          <p:nvSpPr>
            <p:cNvPr id="9" name="Oval 19">
              <a:extLst>
                <a:ext uri="{FF2B5EF4-FFF2-40B4-BE49-F238E27FC236}">
                  <a16:creationId xmlns:a16="http://schemas.microsoft.com/office/drawing/2014/main" id="{515EE959-A3AF-47A1-9B04-213D453F994D}"/>
                </a:ext>
              </a:extLst>
            </p:cNvPr>
            <p:cNvSpPr/>
            <p:nvPr userDrawn="1"/>
          </p:nvSpPr>
          <p:spPr>
            <a:xfrm>
              <a:off x="5203173" y="3134249"/>
              <a:ext cx="1782472" cy="1782472"/>
            </a:xfrm>
            <a:prstGeom prst="ellipse">
              <a:avLst/>
            </a:prstGeom>
            <a:solidFill>
              <a:srgbClr val="00244D"/>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itchFamily="34" charset="0"/>
                <a:cs typeface="Arial" pitchFamily="34" charset="0"/>
              </a:endParaRPr>
            </a:p>
          </p:txBody>
        </p:sp>
        <p:sp>
          <p:nvSpPr>
            <p:cNvPr id="10" name="TextBox 9">
              <a:extLst>
                <a:ext uri="{FF2B5EF4-FFF2-40B4-BE49-F238E27FC236}">
                  <a16:creationId xmlns:a16="http://schemas.microsoft.com/office/drawing/2014/main" id="{9F6CCD53-3CEA-4DA8-9C62-DD148FE3D0B2}"/>
                </a:ext>
              </a:extLst>
            </p:cNvPr>
            <p:cNvSpPr txBox="1"/>
            <p:nvPr userDrawn="1"/>
          </p:nvSpPr>
          <p:spPr>
            <a:xfrm flipH="1">
              <a:off x="5501418" y="3609987"/>
              <a:ext cx="1185982" cy="830997"/>
            </a:xfrm>
            <a:prstGeom prst="rect">
              <a:avLst/>
            </a:prstGeom>
            <a:noFill/>
          </p:spPr>
          <p:txBody>
            <a:bodyPr wrap="square" rtlCol="0">
              <a:spAutoFit/>
            </a:bodyPr>
            <a:lstStyle/>
            <a:p>
              <a:pPr algn="ctr"/>
              <a:r>
                <a:rPr lang="en-US" sz="1600" dirty="0">
                  <a:solidFill>
                    <a:schemeClr val="bg1"/>
                  </a:solidFill>
                  <a:latin typeface="Museo Sans Cyrl 300" panose="02000000000000000000" pitchFamily="2" charset="-52"/>
                  <a:cs typeface="Arial" pitchFamily="34" charset="0"/>
                </a:rPr>
                <a:t>Insert your desired text here. </a:t>
              </a:r>
            </a:p>
          </p:txBody>
        </p:sp>
      </p:grpSp>
      <p:grpSp>
        <p:nvGrpSpPr>
          <p:cNvPr id="22" name="Группа 21"/>
          <p:cNvGrpSpPr/>
          <p:nvPr userDrawn="1"/>
        </p:nvGrpSpPr>
        <p:grpSpPr>
          <a:xfrm>
            <a:off x="8395460" y="5148106"/>
            <a:ext cx="2516957" cy="1139122"/>
            <a:chOff x="1260820" y="4768579"/>
            <a:chExt cx="2516957" cy="1139122"/>
          </a:xfrm>
        </p:grpSpPr>
        <p:sp>
          <p:nvSpPr>
            <p:cNvPr id="23" name="TextBox 22"/>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24" name="TextBox 23"/>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grpSp>
        <p:nvGrpSpPr>
          <p:cNvPr id="27" name="Группа 26"/>
          <p:cNvGrpSpPr/>
          <p:nvPr userDrawn="1"/>
        </p:nvGrpSpPr>
        <p:grpSpPr>
          <a:xfrm>
            <a:off x="6961387" y="5129633"/>
            <a:ext cx="1082114" cy="1082114"/>
            <a:chOff x="4202319" y="2624392"/>
            <a:chExt cx="1082114" cy="1082114"/>
          </a:xfrm>
        </p:grpSpPr>
        <p:pic>
          <p:nvPicPr>
            <p:cNvPr id="28" name="Рисунок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319" y="2624392"/>
              <a:ext cx="1082114" cy="1082114"/>
            </a:xfrm>
            <a:prstGeom prst="rect">
              <a:avLst/>
            </a:prstGeom>
          </p:spPr>
        </p:pic>
        <p:sp>
          <p:nvSpPr>
            <p:cNvPr id="29" name="TextBox 28"/>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grpSp>
      <p:grpSp>
        <p:nvGrpSpPr>
          <p:cNvPr id="30" name="Группа 29"/>
          <p:cNvGrpSpPr/>
          <p:nvPr userDrawn="1"/>
        </p:nvGrpSpPr>
        <p:grpSpPr>
          <a:xfrm>
            <a:off x="4096801" y="5129633"/>
            <a:ext cx="1082114" cy="1082114"/>
            <a:chOff x="4202319" y="2624392"/>
            <a:chExt cx="1082114" cy="1082114"/>
          </a:xfrm>
        </p:grpSpPr>
        <p:pic>
          <p:nvPicPr>
            <p:cNvPr id="31" name="Рисунок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202319" y="2624392"/>
              <a:ext cx="1082114" cy="1082114"/>
            </a:xfrm>
            <a:prstGeom prst="rect">
              <a:avLst/>
            </a:prstGeom>
          </p:spPr>
        </p:pic>
        <p:sp>
          <p:nvSpPr>
            <p:cNvPr id="32" name="TextBox 31"/>
            <p:cNvSpPr txBox="1"/>
            <p:nvPr userDrawn="1"/>
          </p:nvSpPr>
          <p:spPr>
            <a:xfrm>
              <a:off x="4482496" y="2811188"/>
              <a:ext cx="502061"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4</a:t>
              </a:r>
            </a:p>
          </p:txBody>
        </p:sp>
      </p:grpSp>
      <p:grpSp>
        <p:nvGrpSpPr>
          <p:cNvPr id="33" name="Группа 32"/>
          <p:cNvGrpSpPr/>
          <p:nvPr userDrawn="1"/>
        </p:nvGrpSpPr>
        <p:grpSpPr>
          <a:xfrm>
            <a:off x="4096801" y="2308809"/>
            <a:ext cx="1082114" cy="1082114"/>
            <a:chOff x="4202319" y="2624392"/>
            <a:chExt cx="1082114" cy="1082114"/>
          </a:xfrm>
        </p:grpSpPr>
        <p:pic>
          <p:nvPicPr>
            <p:cNvPr id="34" name="Рисунок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202319" y="2624392"/>
              <a:ext cx="1082114" cy="1082114"/>
            </a:xfrm>
            <a:prstGeom prst="rect">
              <a:avLst/>
            </a:prstGeom>
          </p:spPr>
        </p:pic>
        <p:sp>
          <p:nvSpPr>
            <p:cNvPr id="35" name="TextBox 34"/>
            <p:cNvSpPr txBox="1"/>
            <p:nvPr userDrawn="1"/>
          </p:nvSpPr>
          <p:spPr>
            <a:xfrm>
              <a:off x="4508945" y="2811188"/>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grpSp>
      <p:grpSp>
        <p:nvGrpSpPr>
          <p:cNvPr id="37" name="Группа 36"/>
          <p:cNvGrpSpPr/>
          <p:nvPr userDrawn="1"/>
        </p:nvGrpSpPr>
        <p:grpSpPr>
          <a:xfrm>
            <a:off x="6961387" y="2283520"/>
            <a:ext cx="1082114" cy="1082114"/>
            <a:chOff x="4202319" y="2624392"/>
            <a:chExt cx="1082114" cy="1082114"/>
          </a:xfrm>
        </p:grpSpPr>
        <p:pic>
          <p:nvPicPr>
            <p:cNvPr id="38" name="Рисунок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202319" y="2624392"/>
              <a:ext cx="1082114" cy="1082114"/>
            </a:xfrm>
            <a:prstGeom prst="rect">
              <a:avLst/>
            </a:prstGeom>
          </p:spPr>
        </p:pic>
        <p:sp>
          <p:nvSpPr>
            <p:cNvPr id="39" name="TextBox 38"/>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grpSp>
      <p:grpSp>
        <p:nvGrpSpPr>
          <p:cNvPr id="40" name="Группа 39"/>
          <p:cNvGrpSpPr/>
          <p:nvPr userDrawn="1"/>
        </p:nvGrpSpPr>
        <p:grpSpPr>
          <a:xfrm>
            <a:off x="8395460" y="2279987"/>
            <a:ext cx="2516957" cy="1139122"/>
            <a:chOff x="1260820" y="4768579"/>
            <a:chExt cx="2516957" cy="1139122"/>
          </a:xfrm>
        </p:grpSpPr>
        <p:sp>
          <p:nvSpPr>
            <p:cNvPr id="41" name="TextBox 40"/>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42" name="TextBox 41"/>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grpSp>
        <p:nvGrpSpPr>
          <p:cNvPr id="43" name="Группа 42"/>
          <p:cNvGrpSpPr/>
          <p:nvPr userDrawn="1"/>
        </p:nvGrpSpPr>
        <p:grpSpPr>
          <a:xfrm>
            <a:off x="1279583" y="5148106"/>
            <a:ext cx="2516957" cy="1139122"/>
            <a:chOff x="1260820" y="4768579"/>
            <a:chExt cx="2516957" cy="1139122"/>
          </a:xfrm>
        </p:grpSpPr>
        <p:sp>
          <p:nvSpPr>
            <p:cNvPr id="44" name="TextBox 43"/>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45" name="TextBox 44"/>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grpSp>
        <p:nvGrpSpPr>
          <p:cNvPr id="46" name="Группа 45"/>
          <p:cNvGrpSpPr/>
          <p:nvPr userDrawn="1"/>
        </p:nvGrpSpPr>
        <p:grpSpPr>
          <a:xfrm>
            <a:off x="1279583" y="2279987"/>
            <a:ext cx="2516957" cy="1139122"/>
            <a:chOff x="1260820" y="4768579"/>
            <a:chExt cx="2516957" cy="1139122"/>
          </a:xfrm>
        </p:grpSpPr>
        <p:sp>
          <p:nvSpPr>
            <p:cNvPr id="47" name="TextBox 46"/>
            <p:cNvSpPr txBox="1"/>
            <p:nvPr userDrawn="1"/>
          </p:nvSpPr>
          <p:spPr>
            <a:xfrm>
              <a:off x="1260820" y="4768579"/>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solidFill>
                    <a:srgbClr val="000000"/>
                  </a:solidFill>
                  <a:latin typeface="Museo Sans Cyrl 700" panose="02000000000000000000" pitchFamily="2" charset="-52"/>
                </a:rPr>
                <a:t>можно в 2 строки</a:t>
              </a:r>
            </a:p>
          </p:txBody>
        </p:sp>
        <p:sp>
          <p:nvSpPr>
            <p:cNvPr id="48" name="TextBox 47"/>
            <p:cNvSpPr txBox="1"/>
            <p:nvPr userDrawn="1"/>
          </p:nvSpPr>
          <p:spPr>
            <a:xfrm>
              <a:off x="1260820" y="5316770"/>
              <a:ext cx="2516957"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a:t>
              </a:r>
              <a:r>
                <a:rPr lang="en-US" sz="1200" dirty="0">
                  <a:solidFill>
                    <a:srgbClr val="000000"/>
                  </a:solidFill>
                  <a:latin typeface="Museo Sans Cyrl 300" panose="02000000000000000000" pitchFamily="2" charset="-52"/>
                </a:rPr>
                <a:t> </a:t>
              </a:r>
              <a:r>
                <a:rPr lang="ru-RU" sz="1200" dirty="0">
                  <a:solidFill>
                    <a:srgbClr val="000000"/>
                  </a:solidFill>
                  <a:latin typeface="Museo Sans Cyrl 300" panose="02000000000000000000" pitchFamily="2" charset="-52"/>
                </a:rPr>
                <a:t>Образец текста Образец текста</a:t>
              </a:r>
            </a:p>
          </p:txBody>
        </p:sp>
      </p:grpSp>
      <p:pic>
        <p:nvPicPr>
          <p:cNvPr id="49" name="Рисунок 4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402737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Пустой слайд">
    <p:spTree>
      <p:nvGrpSpPr>
        <p:cNvPr id="1" name=""/>
        <p:cNvGrpSpPr/>
        <p:nvPr/>
      </p:nvGrpSpPr>
      <p:grpSpPr>
        <a:xfrm>
          <a:off x="0" y="0"/>
          <a:ext cx="0" cy="0"/>
          <a:chOff x="0" y="0"/>
          <a:chExt cx="0" cy="0"/>
        </a:xfrm>
      </p:grpSpPr>
      <p:grpSp>
        <p:nvGrpSpPr>
          <p:cNvPr id="36" name="Группа 35"/>
          <p:cNvGrpSpPr/>
          <p:nvPr userDrawn="1"/>
        </p:nvGrpSpPr>
        <p:grpSpPr>
          <a:xfrm>
            <a:off x="5178915" y="3365634"/>
            <a:ext cx="1782472" cy="1782472"/>
            <a:chOff x="5203173" y="3134249"/>
            <a:chExt cx="1782472" cy="1782472"/>
          </a:xfrm>
        </p:grpSpPr>
        <p:sp>
          <p:nvSpPr>
            <p:cNvPr id="9" name="Oval 19">
              <a:extLst>
                <a:ext uri="{FF2B5EF4-FFF2-40B4-BE49-F238E27FC236}">
                  <a16:creationId xmlns:a16="http://schemas.microsoft.com/office/drawing/2014/main" id="{515EE959-A3AF-47A1-9B04-213D453F994D}"/>
                </a:ext>
              </a:extLst>
            </p:cNvPr>
            <p:cNvSpPr/>
            <p:nvPr userDrawn="1"/>
          </p:nvSpPr>
          <p:spPr>
            <a:xfrm>
              <a:off x="5203173" y="3134249"/>
              <a:ext cx="1782472" cy="1782472"/>
            </a:xfrm>
            <a:prstGeom prst="ellipse">
              <a:avLst/>
            </a:prstGeom>
            <a:solidFill>
              <a:srgbClr val="00244D"/>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itchFamily="34" charset="0"/>
                <a:cs typeface="Arial" pitchFamily="34" charset="0"/>
              </a:endParaRPr>
            </a:p>
          </p:txBody>
        </p:sp>
        <p:sp>
          <p:nvSpPr>
            <p:cNvPr id="10" name="TextBox 9">
              <a:extLst>
                <a:ext uri="{FF2B5EF4-FFF2-40B4-BE49-F238E27FC236}">
                  <a16:creationId xmlns:a16="http://schemas.microsoft.com/office/drawing/2014/main" id="{9F6CCD53-3CEA-4DA8-9C62-DD148FE3D0B2}"/>
                </a:ext>
              </a:extLst>
            </p:cNvPr>
            <p:cNvSpPr txBox="1"/>
            <p:nvPr userDrawn="1"/>
          </p:nvSpPr>
          <p:spPr>
            <a:xfrm flipH="1">
              <a:off x="5501418" y="3609987"/>
              <a:ext cx="1185982" cy="338554"/>
            </a:xfrm>
            <a:prstGeom prst="rect">
              <a:avLst/>
            </a:prstGeom>
            <a:noFill/>
          </p:spPr>
          <p:txBody>
            <a:bodyPr wrap="square" rtlCol="0">
              <a:spAutoFit/>
            </a:bodyPr>
            <a:lstStyle/>
            <a:p>
              <a:pPr algn="ctr"/>
              <a:endParaRPr lang="en-US" sz="1600" dirty="0">
                <a:solidFill>
                  <a:schemeClr val="bg1"/>
                </a:solidFill>
                <a:latin typeface="Museo Sans Cyrl 300" panose="02000000000000000000" pitchFamily="2" charset="-52"/>
                <a:cs typeface="Arial" pitchFamily="34" charset="0"/>
              </a:endParaRPr>
            </a:p>
          </p:txBody>
        </p:sp>
      </p:grpSp>
      <p:grpSp>
        <p:nvGrpSpPr>
          <p:cNvPr id="27" name="Группа 26"/>
          <p:cNvGrpSpPr/>
          <p:nvPr userDrawn="1"/>
        </p:nvGrpSpPr>
        <p:grpSpPr>
          <a:xfrm>
            <a:off x="6961387" y="5129633"/>
            <a:ext cx="1082114" cy="1082114"/>
            <a:chOff x="4202319" y="2624392"/>
            <a:chExt cx="1082114" cy="1082114"/>
          </a:xfrm>
        </p:grpSpPr>
        <p:pic>
          <p:nvPicPr>
            <p:cNvPr id="28" name="Рисунок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319" y="2624392"/>
              <a:ext cx="1082114" cy="1082114"/>
            </a:xfrm>
            <a:prstGeom prst="rect">
              <a:avLst/>
            </a:prstGeom>
          </p:spPr>
        </p:pic>
        <p:sp>
          <p:nvSpPr>
            <p:cNvPr id="29" name="TextBox 28"/>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grpSp>
      <p:grpSp>
        <p:nvGrpSpPr>
          <p:cNvPr id="30" name="Группа 29"/>
          <p:cNvGrpSpPr/>
          <p:nvPr userDrawn="1"/>
        </p:nvGrpSpPr>
        <p:grpSpPr>
          <a:xfrm>
            <a:off x="4096801" y="5129633"/>
            <a:ext cx="1082114" cy="1082114"/>
            <a:chOff x="4202319" y="2624392"/>
            <a:chExt cx="1082114" cy="1082114"/>
          </a:xfrm>
        </p:grpSpPr>
        <p:pic>
          <p:nvPicPr>
            <p:cNvPr id="31" name="Рисунок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202319" y="2624392"/>
              <a:ext cx="1082114" cy="1082114"/>
            </a:xfrm>
            <a:prstGeom prst="rect">
              <a:avLst/>
            </a:prstGeom>
          </p:spPr>
        </p:pic>
        <p:sp>
          <p:nvSpPr>
            <p:cNvPr id="32" name="TextBox 31"/>
            <p:cNvSpPr txBox="1"/>
            <p:nvPr userDrawn="1"/>
          </p:nvSpPr>
          <p:spPr>
            <a:xfrm>
              <a:off x="4482496" y="2811188"/>
              <a:ext cx="502061"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4</a:t>
              </a:r>
            </a:p>
          </p:txBody>
        </p:sp>
      </p:grpSp>
      <p:grpSp>
        <p:nvGrpSpPr>
          <p:cNvPr id="33" name="Группа 32"/>
          <p:cNvGrpSpPr/>
          <p:nvPr userDrawn="1"/>
        </p:nvGrpSpPr>
        <p:grpSpPr>
          <a:xfrm>
            <a:off x="4096801" y="2308809"/>
            <a:ext cx="1082114" cy="1082114"/>
            <a:chOff x="4202319" y="2624392"/>
            <a:chExt cx="1082114" cy="1082114"/>
          </a:xfrm>
        </p:grpSpPr>
        <p:pic>
          <p:nvPicPr>
            <p:cNvPr id="34" name="Рисунок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202319" y="2624392"/>
              <a:ext cx="1082114" cy="1082114"/>
            </a:xfrm>
            <a:prstGeom prst="rect">
              <a:avLst/>
            </a:prstGeom>
          </p:spPr>
        </p:pic>
        <p:sp>
          <p:nvSpPr>
            <p:cNvPr id="35" name="TextBox 34"/>
            <p:cNvSpPr txBox="1"/>
            <p:nvPr userDrawn="1"/>
          </p:nvSpPr>
          <p:spPr>
            <a:xfrm>
              <a:off x="4508945" y="2811188"/>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grpSp>
      <p:grpSp>
        <p:nvGrpSpPr>
          <p:cNvPr id="37" name="Группа 36"/>
          <p:cNvGrpSpPr/>
          <p:nvPr userDrawn="1"/>
        </p:nvGrpSpPr>
        <p:grpSpPr>
          <a:xfrm>
            <a:off x="6961387" y="2283520"/>
            <a:ext cx="1082114" cy="1082114"/>
            <a:chOff x="4202319" y="2624392"/>
            <a:chExt cx="1082114" cy="1082114"/>
          </a:xfrm>
        </p:grpSpPr>
        <p:pic>
          <p:nvPicPr>
            <p:cNvPr id="38" name="Рисунок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202319" y="2624392"/>
              <a:ext cx="1082114" cy="1082114"/>
            </a:xfrm>
            <a:prstGeom prst="rect">
              <a:avLst/>
            </a:prstGeom>
          </p:spPr>
        </p:pic>
        <p:sp>
          <p:nvSpPr>
            <p:cNvPr id="39" name="TextBox 38"/>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grpSp>
      <p:pic>
        <p:nvPicPr>
          <p:cNvPr id="3" name="Рисунок 2">
            <a:extLst>
              <a:ext uri="{FF2B5EF4-FFF2-40B4-BE49-F238E27FC236}">
                <a16:creationId xmlns:a16="http://schemas.microsoft.com/office/drawing/2014/main" id="{E8E75048-BB61-777D-0FCC-DD32F6DC11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5687" y="3878929"/>
            <a:ext cx="808928" cy="601993"/>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45333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Пустой слайд">
    <p:spTree>
      <p:nvGrpSpPr>
        <p:cNvPr id="1" name=""/>
        <p:cNvGrpSpPr/>
        <p:nvPr/>
      </p:nvGrpSpPr>
      <p:grpSpPr>
        <a:xfrm>
          <a:off x="0" y="0"/>
          <a:ext cx="0" cy="0"/>
          <a:chOff x="0" y="0"/>
          <a:chExt cx="0" cy="0"/>
        </a:xfrm>
      </p:grpSpPr>
      <p:pic>
        <p:nvPicPr>
          <p:cNvPr id="5" name="Picture Placeholder 53" descr="A person posing for a picture&#10;&#10;Description automatically generated with low confidence">
            <a:extLst>
              <a:ext uri="{FF2B5EF4-FFF2-40B4-BE49-F238E27FC236}">
                <a16:creationId xmlns:a16="http://schemas.microsoft.com/office/drawing/2014/main" id="{D3FA951B-8B7A-0847-6434-5498D75D0A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994" t="5512" r="19994" b="54392"/>
          <a:stretch/>
        </p:blipFill>
        <p:spPr>
          <a:xfrm>
            <a:off x="1083288" y="1955825"/>
            <a:ext cx="1868350" cy="1868348"/>
          </a:xfrm>
          <a:prstGeom prst="rect">
            <a:avLst/>
          </a:prstGeom>
        </p:spPr>
      </p:pic>
      <p:pic>
        <p:nvPicPr>
          <p:cNvPr id="6" name="Picture Placeholder 55" descr="A person with curly hair and glasses&#10;&#10;Description automatically generated with low confidence">
            <a:extLst>
              <a:ext uri="{FF2B5EF4-FFF2-40B4-BE49-F238E27FC236}">
                <a16:creationId xmlns:a16="http://schemas.microsoft.com/office/drawing/2014/main" id="{AF7AD646-B7A5-20C0-A96F-A117EC18877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948" t="4541" r="10910" b="20265"/>
          <a:stretch/>
        </p:blipFill>
        <p:spPr>
          <a:xfrm>
            <a:off x="3801253" y="1955825"/>
            <a:ext cx="1868350" cy="1868348"/>
          </a:xfrm>
          <a:prstGeom prst="rect">
            <a:avLst/>
          </a:prstGeom>
        </p:spPr>
      </p:pic>
      <p:pic>
        <p:nvPicPr>
          <p:cNvPr id="7" name="Picture Placeholder 57" descr="A person smiling at the camera&#10;&#10;Description automatically generated with medium confidence">
            <a:extLst>
              <a:ext uri="{FF2B5EF4-FFF2-40B4-BE49-F238E27FC236}">
                <a16:creationId xmlns:a16="http://schemas.microsoft.com/office/drawing/2014/main" id="{7DA087CF-5D5E-720A-98EF-228DFD5A06B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85" t="8414" r="4085" b="30378"/>
          <a:stretch/>
        </p:blipFill>
        <p:spPr>
          <a:xfrm>
            <a:off x="6519218" y="1955825"/>
            <a:ext cx="1868350" cy="1868348"/>
          </a:xfrm>
          <a:prstGeom prst="rect">
            <a:avLst/>
          </a:prstGeom>
        </p:spPr>
      </p:pic>
      <p:pic>
        <p:nvPicPr>
          <p:cNvPr id="8" name="Picture Placeholder 59" descr="A picture containing person&#10;&#10;Description automatically generated">
            <a:extLst>
              <a:ext uri="{FF2B5EF4-FFF2-40B4-BE49-F238E27FC236}">
                <a16:creationId xmlns:a16="http://schemas.microsoft.com/office/drawing/2014/main" id="{C52B5372-7575-C893-4E94-360E94796CF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830" t="5566" r="7830" b="38172"/>
          <a:stretch/>
        </p:blipFill>
        <p:spPr>
          <a:xfrm>
            <a:off x="9237184" y="1955825"/>
            <a:ext cx="1868350" cy="1868348"/>
          </a:xfrm>
          <a:prstGeom prst="rect">
            <a:avLst/>
          </a:prstGeom>
        </p:spPr>
      </p:pic>
      <p:sp>
        <p:nvSpPr>
          <p:cNvPr id="9" name="TextBox 8">
            <a:extLst>
              <a:ext uri="{FF2B5EF4-FFF2-40B4-BE49-F238E27FC236}">
                <a16:creationId xmlns:a16="http://schemas.microsoft.com/office/drawing/2014/main" id="{54401ABE-9374-B6AA-88C9-D81031D4F03B}"/>
              </a:ext>
            </a:extLst>
          </p:cNvPr>
          <p:cNvSpPr txBox="1"/>
          <p:nvPr userDrawn="1"/>
        </p:nvSpPr>
        <p:spPr>
          <a:xfrm>
            <a:off x="913094" y="4122386"/>
            <a:ext cx="2201896" cy="307777"/>
          </a:xfrm>
          <a:prstGeom prst="rect">
            <a:avLst/>
          </a:prstGeom>
          <a:noFill/>
        </p:spPr>
        <p:txBody>
          <a:bodyPr wrap="square" rtlCol="0">
            <a:spAutoFit/>
          </a:bodyPr>
          <a:lstStyle/>
          <a:p>
            <a:pPr algn="ctr"/>
            <a:r>
              <a:rPr lang="en-US" sz="1400" b="0" dirty="0">
                <a:solidFill>
                  <a:srgbClr val="00244D"/>
                </a:solidFill>
                <a:latin typeface="Museo Sans Cyrl 500" panose="02000000000000000000" pitchFamily="2" charset="-52"/>
                <a:cs typeface="Arial" pitchFamily="34" charset="0"/>
              </a:rPr>
              <a:t>Name</a:t>
            </a:r>
          </a:p>
        </p:txBody>
      </p:sp>
      <p:sp>
        <p:nvSpPr>
          <p:cNvPr id="10" name="TextBox 9">
            <a:extLst>
              <a:ext uri="{FF2B5EF4-FFF2-40B4-BE49-F238E27FC236}">
                <a16:creationId xmlns:a16="http://schemas.microsoft.com/office/drawing/2014/main" id="{1E5FCAF4-1B36-A42B-2D9E-AE1BB35E245A}"/>
              </a:ext>
            </a:extLst>
          </p:cNvPr>
          <p:cNvSpPr txBox="1"/>
          <p:nvPr userDrawn="1"/>
        </p:nvSpPr>
        <p:spPr>
          <a:xfrm>
            <a:off x="913094" y="5208795"/>
            <a:ext cx="2201896" cy="461665"/>
          </a:xfrm>
          <a:prstGeom prst="rect">
            <a:avLst/>
          </a:prstGeom>
          <a:noFill/>
        </p:spPr>
        <p:txBody>
          <a:bodyPr wrap="square" rtlCol="0">
            <a:spAutoFit/>
          </a:bodyPr>
          <a:lstStyle/>
          <a:p>
            <a:pPr algn="ctr"/>
            <a:r>
              <a:rPr lang="en-US" sz="1200" dirty="0">
                <a:solidFill>
                  <a:srgbClr val="000000"/>
                </a:solidFill>
                <a:latin typeface="Museo Sans Cyrl 300" panose="02000000000000000000" pitchFamily="2" charset="-52"/>
                <a:cs typeface="Arial" pitchFamily="34" charset="0"/>
              </a:rPr>
              <a:t>This is a sample text. Insert your desired text here.</a:t>
            </a:r>
          </a:p>
        </p:txBody>
      </p:sp>
      <p:sp>
        <p:nvSpPr>
          <p:cNvPr id="11" name="TextBox 10">
            <a:extLst>
              <a:ext uri="{FF2B5EF4-FFF2-40B4-BE49-F238E27FC236}">
                <a16:creationId xmlns:a16="http://schemas.microsoft.com/office/drawing/2014/main" id="{A87FA7AC-E11A-4586-DDE3-E82CA007C677}"/>
              </a:ext>
            </a:extLst>
          </p:cNvPr>
          <p:cNvSpPr txBox="1"/>
          <p:nvPr userDrawn="1"/>
        </p:nvSpPr>
        <p:spPr>
          <a:xfrm>
            <a:off x="913094" y="4640329"/>
            <a:ext cx="2201896" cy="407146"/>
          </a:xfrm>
          <a:prstGeom prst="rect">
            <a:avLst/>
          </a:prstGeom>
          <a:solidFill>
            <a:srgbClr val="00244D"/>
          </a:solidFill>
        </p:spPr>
        <p:txBody>
          <a:bodyPr wrap="square" rtlCol="0" anchor="ctr">
            <a:noAutofit/>
          </a:bodyPr>
          <a:lstStyle/>
          <a:p>
            <a:pPr algn="ctr"/>
            <a:r>
              <a:rPr lang="en-US" sz="1200" dirty="0">
                <a:solidFill>
                  <a:schemeClr val="bg1"/>
                </a:solidFill>
                <a:latin typeface="Museo Sans Cyrl 500" panose="02000000000000000000" pitchFamily="2" charset="-52"/>
                <a:cs typeface="Arial" pitchFamily="34" charset="0"/>
              </a:rPr>
              <a:t>Designation</a:t>
            </a:r>
          </a:p>
        </p:txBody>
      </p:sp>
      <p:sp>
        <p:nvSpPr>
          <p:cNvPr id="12" name="TextBox 11">
            <a:extLst>
              <a:ext uri="{FF2B5EF4-FFF2-40B4-BE49-F238E27FC236}">
                <a16:creationId xmlns:a16="http://schemas.microsoft.com/office/drawing/2014/main" id="{E3A36AE0-6271-2F2C-932B-55192BE0963F}"/>
              </a:ext>
            </a:extLst>
          </p:cNvPr>
          <p:cNvSpPr txBox="1"/>
          <p:nvPr userDrawn="1"/>
        </p:nvSpPr>
        <p:spPr>
          <a:xfrm>
            <a:off x="3649398" y="4122386"/>
            <a:ext cx="2201896" cy="307777"/>
          </a:xfrm>
          <a:prstGeom prst="rect">
            <a:avLst/>
          </a:prstGeom>
          <a:noFill/>
        </p:spPr>
        <p:txBody>
          <a:bodyPr wrap="square" rtlCol="0">
            <a:spAutoFit/>
          </a:bodyPr>
          <a:lstStyle/>
          <a:p>
            <a:pPr algn="ctr"/>
            <a:r>
              <a:rPr lang="en-US" sz="1400" b="0" dirty="0">
                <a:solidFill>
                  <a:srgbClr val="00244D"/>
                </a:solidFill>
                <a:latin typeface="Museo Sans Cyrl 500" panose="02000000000000000000" pitchFamily="2" charset="-52"/>
                <a:cs typeface="Arial" pitchFamily="34" charset="0"/>
              </a:rPr>
              <a:t>Name</a:t>
            </a:r>
          </a:p>
        </p:txBody>
      </p:sp>
      <p:sp>
        <p:nvSpPr>
          <p:cNvPr id="13" name="TextBox 12">
            <a:extLst>
              <a:ext uri="{FF2B5EF4-FFF2-40B4-BE49-F238E27FC236}">
                <a16:creationId xmlns:a16="http://schemas.microsoft.com/office/drawing/2014/main" id="{32AAA38E-517F-E736-6D07-3D1D318C48E5}"/>
              </a:ext>
            </a:extLst>
          </p:cNvPr>
          <p:cNvSpPr txBox="1"/>
          <p:nvPr userDrawn="1"/>
        </p:nvSpPr>
        <p:spPr>
          <a:xfrm>
            <a:off x="3649398" y="5208795"/>
            <a:ext cx="2201896" cy="461665"/>
          </a:xfrm>
          <a:prstGeom prst="rect">
            <a:avLst/>
          </a:prstGeom>
          <a:noFill/>
        </p:spPr>
        <p:txBody>
          <a:bodyPr wrap="square" rtlCol="0">
            <a:spAutoFit/>
          </a:bodyPr>
          <a:lstStyle/>
          <a:p>
            <a:pPr algn="ctr"/>
            <a:r>
              <a:rPr lang="en-US" sz="1200" dirty="0">
                <a:solidFill>
                  <a:srgbClr val="000000"/>
                </a:solidFill>
                <a:latin typeface="Museo Sans Cyrl 300" panose="02000000000000000000" pitchFamily="2" charset="-52"/>
                <a:cs typeface="Arial" pitchFamily="34" charset="0"/>
              </a:rPr>
              <a:t>This is a sample text. Insert your desired text here.</a:t>
            </a:r>
          </a:p>
        </p:txBody>
      </p:sp>
      <p:sp>
        <p:nvSpPr>
          <p:cNvPr id="14" name="TextBox 13">
            <a:extLst>
              <a:ext uri="{FF2B5EF4-FFF2-40B4-BE49-F238E27FC236}">
                <a16:creationId xmlns:a16="http://schemas.microsoft.com/office/drawing/2014/main" id="{6E3812BE-708D-2613-1F0F-AEE30F56A086}"/>
              </a:ext>
            </a:extLst>
          </p:cNvPr>
          <p:cNvSpPr txBox="1"/>
          <p:nvPr userDrawn="1"/>
        </p:nvSpPr>
        <p:spPr>
          <a:xfrm>
            <a:off x="3649398" y="4640329"/>
            <a:ext cx="2201896" cy="407146"/>
          </a:xfrm>
          <a:prstGeom prst="rect">
            <a:avLst/>
          </a:prstGeom>
          <a:solidFill>
            <a:srgbClr val="00244D"/>
          </a:solidFill>
        </p:spPr>
        <p:txBody>
          <a:bodyPr wrap="square" rtlCol="0" anchor="ctr">
            <a:noAutofit/>
          </a:bodyPr>
          <a:lstStyle/>
          <a:p>
            <a:pPr algn="ctr"/>
            <a:r>
              <a:rPr lang="en-US" sz="1200" dirty="0">
                <a:solidFill>
                  <a:schemeClr val="bg1"/>
                </a:solidFill>
                <a:latin typeface="Museo Sans Cyrl 500" panose="02000000000000000000" pitchFamily="2" charset="-52"/>
                <a:cs typeface="Arial" pitchFamily="34" charset="0"/>
              </a:rPr>
              <a:t>Designation</a:t>
            </a:r>
          </a:p>
        </p:txBody>
      </p:sp>
      <p:sp>
        <p:nvSpPr>
          <p:cNvPr id="15" name="TextBox 14">
            <a:extLst>
              <a:ext uri="{FF2B5EF4-FFF2-40B4-BE49-F238E27FC236}">
                <a16:creationId xmlns:a16="http://schemas.microsoft.com/office/drawing/2014/main" id="{5696666D-5A09-A78A-3C76-FF1009869A6C}"/>
              </a:ext>
            </a:extLst>
          </p:cNvPr>
          <p:cNvSpPr txBox="1"/>
          <p:nvPr userDrawn="1"/>
        </p:nvSpPr>
        <p:spPr>
          <a:xfrm>
            <a:off x="6352404" y="4122386"/>
            <a:ext cx="2201896" cy="307777"/>
          </a:xfrm>
          <a:prstGeom prst="rect">
            <a:avLst/>
          </a:prstGeom>
          <a:noFill/>
        </p:spPr>
        <p:txBody>
          <a:bodyPr wrap="square" rtlCol="0">
            <a:spAutoFit/>
          </a:bodyPr>
          <a:lstStyle/>
          <a:p>
            <a:pPr algn="ctr"/>
            <a:r>
              <a:rPr lang="en-US" sz="1400" b="0" dirty="0">
                <a:solidFill>
                  <a:srgbClr val="00244D"/>
                </a:solidFill>
                <a:latin typeface="Museo Sans Cyrl 500" panose="02000000000000000000" pitchFamily="2" charset="-52"/>
                <a:cs typeface="Arial" pitchFamily="34" charset="0"/>
              </a:rPr>
              <a:t>Name</a:t>
            </a:r>
          </a:p>
        </p:txBody>
      </p:sp>
      <p:sp>
        <p:nvSpPr>
          <p:cNvPr id="16" name="TextBox 15">
            <a:extLst>
              <a:ext uri="{FF2B5EF4-FFF2-40B4-BE49-F238E27FC236}">
                <a16:creationId xmlns:a16="http://schemas.microsoft.com/office/drawing/2014/main" id="{AB59BF72-5D6C-36DB-69C5-4CF6176F1F50}"/>
              </a:ext>
            </a:extLst>
          </p:cNvPr>
          <p:cNvSpPr txBox="1"/>
          <p:nvPr userDrawn="1"/>
        </p:nvSpPr>
        <p:spPr>
          <a:xfrm>
            <a:off x="6352404" y="5208795"/>
            <a:ext cx="2201896" cy="461665"/>
          </a:xfrm>
          <a:prstGeom prst="rect">
            <a:avLst/>
          </a:prstGeom>
          <a:noFill/>
        </p:spPr>
        <p:txBody>
          <a:bodyPr wrap="square" rtlCol="0">
            <a:spAutoFit/>
          </a:bodyPr>
          <a:lstStyle/>
          <a:p>
            <a:pPr algn="ctr"/>
            <a:r>
              <a:rPr lang="en-US" sz="1200" dirty="0">
                <a:solidFill>
                  <a:srgbClr val="000000"/>
                </a:solidFill>
                <a:latin typeface="Museo Sans Cyrl 300" panose="02000000000000000000" pitchFamily="2" charset="-52"/>
                <a:cs typeface="Arial" pitchFamily="34" charset="0"/>
              </a:rPr>
              <a:t>This is a sample text. Insert your desired text here.</a:t>
            </a:r>
          </a:p>
        </p:txBody>
      </p:sp>
      <p:sp>
        <p:nvSpPr>
          <p:cNvPr id="17" name="TextBox 16">
            <a:extLst>
              <a:ext uri="{FF2B5EF4-FFF2-40B4-BE49-F238E27FC236}">
                <a16:creationId xmlns:a16="http://schemas.microsoft.com/office/drawing/2014/main" id="{256F01DA-E62F-0BF8-8AD4-35A18FE2018A}"/>
              </a:ext>
            </a:extLst>
          </p:cNvPr>
          <p:cNvSpPr txBox="1"/>
          <p:nvPr userDrawn="1"/>
        </p:nvSpPr>
        <p:spPr>
          <a:xfrm>
            <a:off x="6352404" y="4640329"/>
            <a:ext cx="2201896" cy="407146"/>
          </a:xfrm>
          <a:prstGeom prst="rect">
            <a:avLst/>
          </a:prstGeom>
          <a:solidFill>
            <a:srgbClr val="00244D"/>
          </a:solidFill>
        </p:spPr>
        <p:txBody>
          <a:bodyPr wrap="square" rtlCol="0" anchor="ctr">
            <a:noAutofit/>
          </a:bodyPr>
          <a:lstStyle/>
          <a:p>
            <a:pPr algn="ctr"/>
            <a:r>
              <a:rPr lang="en-US" sz="1200" dirty="0">
                <a:solidFill>
                  <a:schemeClr val="bg1"/>
                </a:solidFill>
                <a:latin typeface="Museo Sans Cyrl 500" panose="02000000000000000000" pitchFamily="2" charset="-52"/>
                <a:cs typeface="Arial" pitchFamily="34" charset="0"/>
              </a:rPr>
              <a:t>Designation</a:t>
            </a:r>
          </a:p>
        </p:txBody>
      </p:sp>
      <p:sp>
        <p:nvSpPr>
          <p:cNvPr id="18" name="TextBox 17">
            <a:extLst>
              <a:ext uri="{FF2B5EF4-FFF2-40B4-BE49-F238E27FC236}">
                <a16:creationId xmlns:a16="http://schemas.microsoft.com/office/drawing/2014/main" id="{56775034-6D0D-FF4A-3A1E-45E88A44246E}"/>
              </a:ext>
            </a:extLst>
          </p:cNvPr>
          <p:cNvSpPr txBox="1"/>
          <p:nvPr userDrawn="1"/>
        </p:nvSpPr>
        <p:spPr>
          <a:xfrm>
            <a:off x="9085553" y="4122386"/>
            <a:ext cx="2201896" cy="307777"/>
          </a:xfrm>
          <a:prstGeom prst="rect">
            <a:avLst/>
          </a:prstGeom>
          <a:noFill/>
        </p:spPr>
        <p:txBody>
          <a:bodyPr wrap="square" rtlCol="0">
            <a:spAutoFit/>
          </a:bodyPr>
          <a:lstStyle/>
          <a:p>
            <a:pPr algn="ctr"/>
            <a:r>
              <a:rPr lang="en-US" sz="1400" b="0" dirty="0">
                <a:solidFill>
                  <a:srgbClr val="00244D"/>
                </a:solidFill>
                <a:latin typeface="Museo Sans Cyrl 500" panose="02000000000000000000" pitchFamily="2" charset="-52"/>
                <a:cs typeface="Arial" pitchFamily="34" charset="0"/>
              </a:rPr>
              <a:t>Name</a:t>
            </a:r>
          </a:p>
        </p:txBody>
      </p:sp>
      <p:sp>
        <p:nvSpPr>
          <p:cNvPr id="19" name="TextBox 18">
            <a:extLst>
              <a:ext uri="{FF2B5EF4-FFF2-40B4-BE49-F238E27FC236}">
                <a16:creationId xmlns:a16="http://schemas.microsoft.com/office/drawing/2014/main" id="{8C605964-ED73-7BAE-9281-38BEC00A2941}"/>
              </a:ext>
            </a:extLst>
          </p:cNvPr>
          <p:cNvSpPr txBox="1"/>
          <p:nvPr userDrawn="1"/>
        </p:nvSpPr>
        <p:spPr>
          <a:xfrm>
            <a:off x="9085553" y="5208795"/>
            <a:ext cx="2201896" cy="461665"/>
          </a:xfrm>
          <a:prstGeom prst="rect">
            <a:avLst/>
          </a:prstGeom>
          <a:noFill/>
        </p:spPr>
        <p:txBody>
          <a:bodyPr wrap="square" rtlCol="0">
            <a:spAutoFit/>
          </a:bodyPr>
          <a:lstStyle/>
          <a:p>
            <a:pPr algn="ctr"/>
            <a:r>
              <a:rPr lang="en-US" sz="1200" dirty="0">
                <a:solidFill>
                  <a:srgbClr val="000000"/>
                </a:solidFill>
                <a:latin typeface="Museo Sans Cyrl 300" panose="02000000000000000000" pitchFamily="2" charset="-52"/>
                <a:cs typeface="Arial" pitchFamily="34" charset="0"/>
              </a:rPr>
              <a:t>This is a sample text. Insert your desired text here.</a:t>
            </a:r>
          </a:p>
        </p:txBody>
      </p:sp>
      <p:sp>
        <p:nvSpPr>
          <p:cNvPr id="20" name="TextBox 19">
            <a:extLst>
              <a:ext uri="{FF2B5EF4-FFF2-40B4-BE49-F238E27FC236}">
                <a16:creationId xmlns:a16="http://schemas.microsoft.com/office/drawing/2014/main" id="{9E7D08AC-19A2-F601-9467-E71473302549}"/>
              </a:ext>
            </a:extLst>
          </p:cNvPr>
          <p:cNvSpPr txBox="1"/>
          <p:nvPr userDrawn="1"/>
        </p:nvSpPr>
        <p:spPr>
          <a:xfrm>
            <a:off x="9085553" y="4640329"/>
            <a:ext cx="2201896" cy="407146"/>
          </a:xfrm>
          <a:prstGeom prst="rect">
            <a:avLst/>
          </a:prstGeom>
          <a:solidFill>
            <a:srgbClr val="00244D"/>
          </a:solidFill>
        </p:spPr>
        <p:txBody>
          <a:bodyPr wrap="square" rtlCol="0" anchor="ctr">
            <a:noAutofit/>
          </a:bodyPr>
          <a:lstStyle/>
          <a:p>
            <a:pPr algn="ctr"/>
            <a:r>
              <a:rPr lang="en-US" sz="1200" dirty="0">
                <a:solidFill>
                  <a:schemeClr val="bg1"/>
                </a:solidFill>
                <a:latin typeface="Museo Sans Cyrl 500" panose="02000000000000000000" pitchFamily="2" charset="-52"/>
                <a:cs typeface="Arial" pitchFamily="34" charset="0"/>
              </a:rPr>
              <a:t>Designation</a:t>
            </a:r>
          </a:p>
        </p:txBody>
      </p:sp>
      <p:sp>
        <p:nvSpPr>
          <p:cNvPr id="22" name="Заголовок 1"/>
          <p:cNvSpPr>
            <a:spLocks noGrp="1"/>
          </p:cNvSpPr>
          <p:nvPr>
            <p:ph type="title" hasCustomPrompt="1"/>
          </p:nvPr>
        </p:nvSpPr>
        <p:spPr>
          <a:xfrm>
            <a:off x="838200" y="958707"/>
            <a:ext cx="6203623" cy="634423"/>
          </a:xfrm>
        </p:spPr>
        <p:txBody>
          <a:bodyPr anchor="t">
            <a:normAutofit/>
          </a:bodyPr>
          <a:lstStyle>
            <a:lvl1pPr>
              <a:defRPr sz="2800">
                <a:latin typeface="Museo Sans Cyrl 500" panose="02000000000000000000" pitchFamily="2" charset="-52"/>
              </a:defRPr>
            </a:lvl1pPr>
          </a:lstStyle>
          <a:p>
            <a:r>
              <a:rPr lang="ru-RU" dirty="0"/>
              <a:t>Заголовок</a:t>
            </a:r>
          </a:p>
        </p:txBody>
      </p:sp>
      <p:grpSp>
        <p:nvGrpSpPr>
          <p:cNvPr id="23" name="Группа 22"/>
          <p:cNvGrpSpPr/>
          <p:nvPr userDrawn="1"/>
        </p:nvGrpSpPr>
        <p:grpSpPr>
          <a:xfrm>
            <a:off x="0" y="6560802"/>
            <a:ext cx="7297225" cy="297198"/>
            <a:chOff x="0" y="6560802"/>
            <a:chExt cx="7297225" cy="297198"/>
          </a:xfrm>
        </p:grpSpPr>
        <p:sp>
          <p:nvSpPr>
            <p:cNvPr id="24" name="Параллелограмм 23"/>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Блок-схема: ручной ввод 24"/>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 name="Рисунок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177820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Пустой слайд">
    <p:spTree>
      <p:nvGrpSpPr>
        <p:cNvPr id="1" name=""/>
        <p:cNvGrpSpPr/>
        <p:nvPr/>
      </p:nvGrpSpPr>
      <p:grpSpPr>
        <a:xfrm>
          <a:off x="0" y="0"/>
          <a:ext cx="0" cy="0"/>
          <a:chOff x="0" y="0"/>
          <a:chExt cx="0" cy="0"/>
        </a:xfrm>
      </p:grpSpPr>
      <p:grpSp>
        <p:nvGrpSpPr>
          <p:cNvPr id="36" name="Группа 35"/>
          <p:cNvGrpSpPr/>
          <p:nvPr userDrawn="1"/>
        </p:nvGrpSpPr>
        <p:grpSpPr>
          <a:xfrm>
            <a:off x="5178915" y="3365634"/>
            <a:ext cx="1782472" cy="1782472"/>
            <a:chOff x="5203173" y="3134249"/>
            <a:chExt cx="1782472" cy="1782472"/>
          </a:xfrm>
        </p:grpSpPr>
        <p:sp>
          <p:nvSpPr>
            <p:cNvPr id="9" name="Oval 19">
              <a:extLst>
                <a:ext uri="{FF2B5EF4-FFF2-40B4-BE49-F238E27FC236}">
                  <a16:creationId xmlns:a16="http://schemas.microsoft.com/office/drawing/2014/main" id="{515EE959-A3AF-47A1-9B04-213D453F994D}"/>
                </a:ext>
              </a:extLst>
            </p:cNvPr>
            <p:cNvSpPr/>
            <p:nvPr userDrawn="1"/>
          </p:nvSpPr>
          <p:spPr>
            <a:xfrm>
              <a:off x="5203173" y="3134249"/>
              <a:ext cx="1782472" cy="1782472"/>
            </a:xfrm>
            <a:prstGeom prst="ellipse">
              <a:avLst/>
            </a:prstGeom>
            <a:solidFill>
              <a:srgbClr val="00244D"/>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itchFamily="34" charset="0"/>
                <a:cs typeface="Arial" pitchFamily="34" charset="0"/>
              </a:endParaRPr>
            </a:p>
          </p:txBody>
        </p:sp>
        <p:sp>
          <p:nvSpPr>
            <p:cNvPr id="10" name="TextBox 9">
              <a:extLst>
                <a:ext uri="{FF2B5EF4-FFF2-40B4-BE49-F238E27FC236}">
                  <a16:creationId xmlns:a16="http://schemas.microsoft.com/office/drawing/2014/main" id="{9F6CCD53-3CEA-4DA8-9C62-DD148FE3D0B2}"/>
                </a:ext>
              </a:extLst>
            </p:cNvPr>
            <p:cNvSpPr txBox="1"/>
            <p:nvPr userDrawn="1"/>
          </p:nvSpPr>
          <p:spPr>
            <a:xfrm flipH="1">
              <a:off x="5501418" y="3609987"/>
              <a:ext cx="1185982" cy="338554"/>
            </a:xfrm>
            <a:prstGeom prst="rect">
              <a:avLst/>
            </a:prstGeom>
            <a:noFill/>
          </p:spPr>
          <p:txBody>
            <a:bodyPr wrap="square" rtlCol="0">
              <a:spAutoFit/>
            </a:bodyPr>
            <a:lstStyle/>
            <a:p>
              <a:pPr algn="ctr"/>
              <a:endParaRPr lang="en-US" sz="1600" dirty="0">
                <a:solidFill>
                  <a:schemeClr val="bg1"/>
                </a:solidFill>
                <a:latin typeface="Museo Sans Cyrl 300" panose="02000000000000000000" pitchFamily="2" charset="-52"/>
                <a:cs typeface="Arial" pitchFamily="34" charset="0"/>
              </a:endParaRPr>
            </a:p>
          </p:txBody>
        </p:sp>
      </p:grpSp>
      <p:grpSp>
        <p:nvGrpSpPr>
          <p:cNvPr id="27" name="Группа 26"/>
          <p:cNvGrpSpPr/>
          <p:nvPr userDrawn="1"/>
        </p:nvGrpSpPr>
        <p:grpSpPr>
          <a:xfrm>
            <a:off x="6961387" y="5129633"/>
            <a:ext cx="1082114" cy="1082114"/>
            <a:chOff x="4202319" y="2624392"/>
            <a:chExt cx="1082114" cy="1082114"/>
          </a:xfrm>
        </p:grpSpPr>
        <p:pic>
          <p:nvPicPr>
            <p:cNvPr id="28" name="Рисунок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319" y="2624392"/>
              <a:ext cx="1082114" cy="1082114"/>
            </a:xfrm>
            <a:prstGeom prst="rect">
              <a:avLst/>
            </a:prstGeom>
          </p:spPr>
        </p:pic>
        <p:sp>
          <p:nvSpPr>
            <p:cNvPr id="29" name="TextBox 28"/>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grpSp>
      <p:grpSp>
        <p:nvGrpSpPr>
          <p:cNvPr id="30" name="Группа 29"/>
          <p:cNvGrpSpPr/>
          <p:nvPr userDrawn="1"/>
        </p:nvGrpSpPr>
        <p:grpSpPr>
          <a:xfrm>
            <a:off x="4096801" y="5129633"/>
            <a:ext cx="1082114" cy="1082114"/>
            <a:chOff x="4202319" y="2624392"/>
            <a:chExt cx="1082114" cy="1082114"/>
          </a:xfrm>
        </p:grpSpPr>
        <p:pic>
          <p:nvPicPr>
            <p:cNvPr id="31" name="Рисунок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202319" y="2624392"/>
              <a:ext cx="1082114" cy="1082114"/>
            </a:xfrm>
            <a:prstGeom prst="rect">
              <a:avLst/>
            </a:prstGeom>
          </p:spPr>
        </p:pic>
        <p:sp>
          <p:nvSpPr>
            <p:cNvPr id="32" name="TextBox 31"/>
            <p:cNvSpPr txBox="1"/>
            <p:nvPr userDrawn="1"/>
          </p:nvSpPr>
          <p:spPr>
            <a:xfrm>
              <a:off x="4482496" y="2811188"/>
              <a:ext cx="502061"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4</a:t>
              </a:r>
            </a:p>
          </p:txBody>
        </p:sp>
      </p:grpSp>
      <p:grpSp>
        <p:nvGrpSpPr>
          <p:cNvPr id="33" name="Группа 32"/>
          <p:cNvGrpSpPr/>
          <p:nvPr userDrawn="1"/>
        </p:nvGrpSpPr>
        <p:grpSpPr>
          <a:xfrm>
            <a:off x="4096801" y="2308809"/>
            <a:ext cx="1082114" cy="1082114"/>
            <a:chOff x="4202319" y="2624392"/>
            <a:chExt cx="1082114" cy="1082114"/>
          </a:xfrm>
        </p:grpSpPr>
        <p:pic>
          <p:nvPicPr>
            <p:cNvPr id="34" name="Рисунок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202319" y="2624392"/>
              <a:ext cx="1082114" cy="1082114"/>
            </a:xfrm>
            <a:prstGeom prst="rect">
              <a:avLst/>
            </a:prstGeom>
          </p:spPr>
        </p:pic>
        <p:sp>
          <p:nvSpPr>
            <p:cNvPr id="35" name="TextBox 34"/>
            <p:cNvSpPr txBox="1"/>
            <p:nvPr userDrawn="1"/>
          </p:nvSpPr>
          <p:spPr>
            <a:xfrm>
              <a:off x="4508945" y="2811188"/>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grpSp>
      <p:grpSp>
        <p:nvGrpSpPr>
          <p:cNvPr id="37" name="Группа 36"/>
          <p:cNvGrpSpPr/>
          <p:nvPr userDrawn="1"/>
        </p:nvGrpSpPr>
        <p:grpSpPr>
          <a:xfrm>
            <a:off x="6961387" y="2283520"/>
            <a:ext cx="1082114" cy="1082114"/>
            <a:chOff x="4202319" y="2624392"/>
            <a:chExt cx="1082114" cy="1082114"/>
          </a:xfrm>
        </p:grpSpPr>
        <p:pic>
          <p:nvPicPr>
            <p:cNvPr id="38" name="Рисунок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202319" y="2624392"/>
              <a:ext cx="1082114" cy="1082114"/>
            </a:xfrm>
            <a:prstGeom prst="rect">
              <a:avLst/>
            </a:prstGeom>
          </p:spPr>
        </p:pic>
        <p:sp>
          <p:nvSpPr>
            <p:cNvPr id="39" name="TextBox 38"/>
            <p:cNvSpPr txBox="1"/>
            <p:nvPr userDrawn="1"/>
          </p:nvSpPr>
          <p:spPr>
            <a:xfrm>
              <a:off x="4491312" y="281118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gr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285080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Пустой слайд">
    <p:spTree>
      <p:nvGrpSpPr>
        <p:cNvPr id="1" name=""/>
        <p:cNvGrpSpPr/>
        <p:nvPr/>
      </p:nvGrpSpPr>
      <p:grpSpPr>
        <a:xfrm>
          <a:off x="0" y="0"/>
          <a:ext cx="0" cy="0"/>
          <a:chOff x="0" y="0"/>
          <a:chExt cx="0" cy="0"/>
        </a:xfrm>
      </p:grpSpPr>
      <p:grpSp>
        <p:nvGrpSpPr>
          <p:cNvPr id="10" name="Группа 9"/>
          <p:cNvGrpSpPr/>
          <p:nvPr userDrawn="1"/>
        </p:nvGrpSpPr>
        <p:grpSpPr>
          <a:xfrm>
            <a:off x="5864391" y="1342635"/>
            <a:ext cx="5718954" cy="4782960"/>
            <a:chOff x="5864391" y="1342635"/>
            <a:chExt cx="5718954" cy="4782960"/>
          </a:xfrm>
        </p:grpSpPr>
        <p:sp>
          <p:nvSpPr>
            <p:cNvPr id="4" name="Равнобедренный треугольник 3"/>
            <p:cNvSpPr/>
            <p:nvPr userDrawn="1"/>
          </p:nvSpPr>
          <p:spPr>
            <a:xfrm>
              <a:off x="7758259" y="1342635"/>
              <a:ext cx="1955465" cy="1624890"/>
            </a:xfrm>
            <a:prstGeom prst="triangle">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рапеция 4"/>
            <p:cNvSpPr/>
            <p:nvPr userDrawn="1"/>
          </p:nvSpPr>
          <p:spPr>
            <a:xfrm>
              <a:off x="7117238" y="3031765"/>
              <a:ext cx="3223966" cy="988450"/>
            </a:xfrm>
            <a:prstGeom prst="trapezoid">
              <a:avLst>
                <a:gd name="adj" fmla="val 58256"/>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Трапеция 22"/>
            <p:cNvSpPr/>
            <p:nvPr userDrawn="1"/>
          </p:nvSpPr>
          <p:spPr>
            <a:xfrm>
              <a:off x="6476214" y="4084455"/>
              <a:ext cx="4496585" cy="988450"/>
            </a:xfrm>
            <a:prstGeom prst="trapezoid">
              <a:avLst>
                <a:gd name="adj" fmla="val 58256"/>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Трапеция 23"/>
            <p:cNvSpPr/>
            <p:nvPr userDrawn="1"/>
          </p:nvSpPr>
          <p:spPr>
            <a:xfrm>
              <a:off x="5864391" y="5137145"/>
              <a:ext cx="5718954" cy="988450"/>
            </a:xfrm>
            <a:prstGeom prst="trapezoid">
              <a:avLst>
                <a:gd name="adj" fmla="val 58256"/>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1" name="Straight Connector 72">
            <a:extLst>
              <a:ext uri="{FF2B5EF4-FFF2-40B4-BE49-F238E27FC236}">
                <a16:creationId xmlns:a16="http://schemas.microsoft.com/office/drawing/2014/main" id="{026975D7-3044-439A-8BF3-ADDB2A821F07}"/>
              </a:ext>
            </a:extLst>
          </p:cNvPr>
          <p:cNvCxnSpPr>
            <a:cxnSpLocks/>
          </p:cNvCxnSpPr>
          <p:nvPr userDrawn="1"/>
        </p:nvCxnSpPr>
        <p:spPr>
          <a:xfrm flipH="1">
            <a:off x="1717589" y="5105245"/>
            <a:ext cx="463378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73">
            <a:extLst>
              <a:ext uri="{FF2B5EF4-FFF2-40B4-BE49-F238E27FC236}">
                <a16:creationId xmlns:a16="http://schemas.microsoft.com/office/drawing/2014/main" id="{F6A1E78F-8EA3-42B3-8BB7-12F7C1AEA4F6}"/>
              </a:ext>
            </a:extLst>
          </p:cNvPr>
          <p:cNvCxnSpPr>
            <a:cxnSpLocks/>
          </p:cNvCxnSpPr>
          <p:nvPr userDrawn="1"/>
        </p:nvCxnSpPr>
        <p:spPr>
          <a:xfrm flipH="1">
            <a:off x="1717591" y="4036385"/>
            <a:ext cx="525373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74">
            <a:extLst>
              <a:ext uri="{FF2B5EF4-FFF2-40B4-BE49-F238E27FC236}">
                <a16:creationId xmlns:a16="http://schemas.microsoft.com/office/drawing/2014/main" id="{C221CC3E-F948-45CC-9553-6A298F3A1686}"/>
              </a:ext>
            </a:extLst>
          </p:cNvPr>
          <p:cNvCxnSpPr>
            <a:cxnSpLocks/>
          </p:cNvCxnSpPr>
          <p:nvPr userDrawn="1"/>
        </p:nvCxnSpPr>
        <p:spPr>
          <a:xfrm flipH="1">
            <a:off x="1711569" y="2967525"/>
            <a:ext cx="59240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CAAD44-44B8-49E6-8251-D66FFE41D58B}"/>
              </a:ext>
            </a:extLst>
          </p:cNvPr>
          <p:cNvSpPr txBox="1"/>
          <p:nvPr userDrawn="1"/>
        </p:nvSpPr>
        <p:spPr>
          <a:xfrm>
            <a:off x="2023048" y="2334546"/>
            <a:ext cx="4977405" cy="215444"/>
          </a:xfrm>
          <a:prstGeom prst="rect">
            <a:avLst/>
          </a:prstGeom>
          <a:noFill/>
        </p:spPr>
        <p:txBody>
          <a:bodyPr wrap="square" lIns="0" tIns="0" rIns="0" bIns="0" rtlCol="0" anchor="ctr">
            <a:spAutoFit/>
          </a:bodyPr>
          <a:lstStyle/>
          <a:p>
            <a:r>
              <a:rPr lang="en-US" sz="1400" dirty="0">
                <a:solidFill>
                  <a:srgbClr val="000000"/>
                </a:solidFill>
                <a:latin typeface="Museo Sans Cyrl 500" panose="02000000000000000000" pitchFamily="2" charset="-52"/>
              </a:rPr>
              <a:t>You can edit this text</a:t>
            </a:r>
          </a:p>
        </p:txBody>
      </p:sp>
      <p:sp>
        <p:nvSpPr>
          <p:cNvPr id="19" name="TextBox 18">
            <a:extLst>
              <a:ext uri="{FF2B5EF4-FFF2-40B4-BE49-F238E27FC236}">
                <a16:creationId xmlns:a16="http://schemas.microsoft.com/office/drawing/2014/main" id="{01FC615F-12BA-4265-A864-7CF09843E180}"/>
              </a:ext>
            </a:extLst>
          </p:cNvPr>
          <p:cNvSpPr txBox="1"/>
          <p:nvPr userDrawn="1"/>
        </p:nvSpPr>
        <p:spPr>
          <a:xfrm>
            <a:off x="1993918" y="3302723"/>
            <a:ext cx="4977405" cy="430887"/>
          </a:xfrm>
          <a:prstGeom prst="rect">
            <a:avLst/>
          </a:prstGeom>
          <a:noFill/>
        </p:spPr>
        <p:txBody>
          <a:bodyPr wrap="squar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Museo Sans Cyrl 500" panose="02000000000000000000" pitchFamily="2" charset="-52"/>
              </a:rPr>
              <a:t>You can edit this text</a:t>
            </a:r>
            <a:br>
              <a:rPr lang="ru-RU" sz="1400" dirty="0">
                <a:solidFill>
                  <a:srgbClr val="000000"/>
                </a:solidFill>
                <a:latin typeface="Museo Sans Cyrl 500" panose="02000000000000000000" pitchFamily="2" charset="-52"/>
              </a:rPr>
            </a:br>
            <a:r>
              <a:rPr lang="en-US" sz="1400" dirty="0">
                <a:solidFill>
                  <a:srgbClr val="000000"/>
                </a:solidFill>
                <a:latin typeface="Museo Sans Cyrl 500" panose="02000000000000000000" pitchFamily="2" charset="-52"/>
              </a:rPr>
              <a:t>You can edit this text</a:t>
            </a:r>
          </a:p>
        </p:txBody>
      </p:sp>
      <p:sp>
        <p:nvSpPr>
          <p:cNvPr id="20" name="TextBox 19">
            <a:extLst>
              <a:ext uri="{FF2B5EF4-FFF2-40B4-BE49-F238E27FC236}">
                <a16:creationId xmlns:a16="http://schemas.microsoft.com/office/drawing/2014/main" id="{B822126E-38DA-469A-9935-B628DFE8FA5A}"/>
              </a:ext>
            </a:extLst>
          </p:cNvPr>
          <p:cNvSpPr txBox="1"/>
          <p:nvPr userDrawn="1"/>
        </p:nvSpPr>
        <p:spPr>
          <a:xfrm>
            <a:off x="1993918" y="4472525"/>
            <a:ext cx="3464202" cy="215444"/>
          </a:xfrm>
          <a:prstGeom prst="rect">
            <a:avLst/>
          </a:prstGeom>
          <a:noFill/>
        </p:spPr>
        <p:txBody>
          <a:bodyPr wrap="square" lIns="0" tIns="0" rIns="0" bIns="0" rtlCol="0" anchor="ctr">
            <a:spAutoFit/>
          </a:bodyPr>
          <a:lstStyle/>
          <a:p>
            <a:r>
              <a:rPr lang="en-US" sz="1400" dirty="0">
                <a:solidFill>
                  <a:srgbClr val="000000"/>
                </a:solidFill>
                <a:latin typeface="Museo Sans Cyrl 500" panose="02000000000000000000" pitchFamily="2" charset="-52"/>
              </a:rPr>
              <a:t>You can edit this text</a:t>
            </a:r>
          </a:p>
        </p:txBody>
      </p:sp>
      <p:sp>
        <p:nvSpPr>
          <p:cNvPr id="21" name="TextBox 20">
            <a:extLst>
              <a:ext uri="{FF2B5EF4-FFF2-40B4-BE49-F238E27FC236}">
                <a16:creationId xmlns:a16="http://schemas.microsoft.com/office/drawing/2014/main" id="{DA45CC61-6622-4E82-915F-5945D2CACC1B}"/>
              </a:ext>
            </a:extLst>
          </p:cNvPr>
          <p:cNvSpPr txBox="1"/>
          <p:nvPr userDrawn="1"/>
        </p:nvSpPr>
        <p:spPr>
          <a:xfrm>
            <a:off x="1984704" y="5477163"/>
            <a:ext cx="3633884" cy="430887"/>
          </a:xfrm>
          <a:prstGeom prst="rect">
            <a:avLst/>
          </a:prstGeom>
          <a:noFill/>
        </p:spPr>
        <p:txBody>
          <a:bodyPr wrap="square" lIns="0" tIns="0" rIns="0" bIns="0"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Museo Sans Cyrl 500" panose="02000000000000000000" pitchFamily="2" charset="-52"/>
              </a:rPr>
              <a:t>You can edit this text</a:t>
            </a:r>
            <a:br>
              <a:rPr lang="ru-RU" sz="1400" dirty="0">
                <a:solidFill>
                  <a:srgbClr val="000000"/>
                </a:solidFill>
                <a:latin typeface="Museo Sans Cyrl 500" panose="02000000000000000000" pitchFamily="2" charset="-52"/>
              </a:rPr>
            </a:br>
            <a:r>
              <a:rPr lang="en-US" sz="1400" dirty="0">
                <a:solidFill>
                  <a:srgbClr val="000000"/>
                </a:solidFill>
                <a:latin typeface="Museo Sans Cyrl 500" panose="02000000000000000000" pitchFamily="2" charset="-52"/>
              </a:rPr>
              <a:t>You can edit this text</a:t>
            </a:r>
          </a:p>
        </p:txBody>
      </p:sp>
      <p:sp>
        <p:nvSpPr>
          <p:cNvPr id="35" name="TextBox 34">
            <a:extLst>
              <a:ext uri="{FF2B5EF4-FFF2-40B4-BE49-F238E27FC236}">
                <a16:creationId xmlns:a16="http://schemas.microsoft.com/office/drawing/2014/main" id="{FD77DB04-266C-454A-8B6D-9BCC7AC553F4}"/>
              </a:ext>
            </a:extLst>
          </p:cNvPr>
          <p:cNvSpPr txBox="1"/>
          <p:nvPr userDrawn="1"/>
        </p:nvSpPr>
        <p:spPr>
          <a:xfrm>
            <a:off x="8212959" y="2251654"/>
            <a:ext cx="1021818" cy="369332"/>
          </a:xfrm>
          <a:prstGeom prst="rect">
            <a:avLst/>
          </a:prstGeom>
          <a:noFill/>
        </p:spPr>
        <p:txBody>
          <a:bodyPr wrap="square" rtlCol="0">
            <a:spAutoFit/>
          </a:bodyPr>
          <a:lstStyle/>
          <a:p>
            <a:pPr algn="ctr"/>
            <a:r>
              <a:rPr lang="en-IN" sz="1800" dirty="0">
                <a:solidFill>
                  <a:schemeClr val="bg1"/>
                </a:solidFill>
                <a:latin typeface="Museo Sans Cyrl 700" panose="02000000000000000000" pitchFamily="2" charset="-52"/>
              </a:rPr>
              <a:t>Level 4</a:t>
            </a:r>
          </a:p>
        </p:txBody>
      </p:sp>
      <p:sp>
        <p:nvSpPr>
          <p:cNvPr id="36" name="TextBox 35">
            <a:extLst>
              <a:ext uri="{FF2B5EF4-FFF2-40B4-BE49-F238E27FC236}">
                <a16:creationId xmlns:a16="http://schemas.microsoft.com/office/drawing/2014/main" id="{8A0F57A1-2DA9-438E-A1FA-36CC8CC46E15}"/>
              </a:ext>
            </a:extLst>
          </p:cNvPr>
          <p:cNvSpPr txBox="1"/>
          <p:nvPr userDrawn="1"/>
        </p:nvSpPr>
        <p:spPr>
          <a:xfrm>
            <a:off x="7715157" y="3335379"/>
            <a:ext cx="2017422" cy="369332"/>
          </a:xfrm>
          <a:prstGeom prst="rect">
            <a:avLst/>
          </a:prstGeom>
          <a:noFill/>
        </p:spPr>
        <p:txBody>
          <a:bodyPr wrap="square" rtlCol="0">
            <a:spAutoFit/>
          </a:bodyPr>
          <a:lstStyle/>
          <a:p>
            <a:pPr algn="ctr"/>
            <a:r>
              <a:rPr lang="en-IN" sz="1800">
                <a:solidFill>
                  <a:schemeClr val="bg1"/>
                </a:solidFill>
                <a:latin typeface="Museo Sans Cyrl 700" panose="02000000000000000000" pitchFamily="2" charset="-52"/>
              </a:rPr>
              <a:t>Level 3</a:t>
            </a:r>
          </a:p>
        </p:txBody>
      </p:sp>
      <p:sp>
        <p:nvSpPr>
          <p:cNvPr id="37" name="TextBox 36">
            <a:extLst>
              <a:ext uri="{FF2B5EF4-FFF2-40B4-BE49-F238E27FC236}">
                <a16:creationId xmlns:a16="http://schemas.microsoft.com/office/drawing/2014/main" id="{1FA96C80-967C-4E31-8E0C-B65D0B8758E1}"/>
              </a:ext>
            </a:extLst>
          </p:cNvPr>
          <p:cNvSpPr txBox="1"/>
          <p:nvPr userDrawn="1"/>
        </p:nvSpPr>
        <p:spPr>
          <a:xfrm>
            <a:off x="7715157" y="4395581"/>
            <a:ext cx="2017422" cy="369332"/>
          </a:xfrm>
          <a:prstGeom prst="rect">
            <a:avLst/>
          </a:prstGeom>
          <a:noFill/>
        </p:spPr>
        <p:txBody>
          <a:bodyPr wrap="square" rtlCol="0">
            <a:spAutoFit/>
          </a:bodyPr>
          <a:lstStyle/>
          <a:p>
            <a:pPr algn="ctr"/>
            <a:r>
              <a:rPr lang="en-IN" sz="1800" dirty="0">
                <a:solidFill>
                  <a:schemeClr val="bg1"/>
                </a:solidFill>
                <a:latin typeface="Museo Sans Cyrl 700" panose="02000000000000000000" pitchFamily="2" charset="-52"/>
              </a:rPr>
              <a:t>Level 2</a:t>
            </a:r>
          </a:p>
        </p:txBody>
      </p:sp>
      <p:sp>
        <p:nvSpPr>
          <p:cNvPr id="38" name="TextBox 37">
            <a:extLst>
              <a:ext uri="{FF2B5EF4-FFF2-40B4-BE49-F238E27FC236}">
                <a16:creationId xmlns:a16="http://schemas.microsoft.com/office/drawing/2014/main" id="{08E6ABD6-D68D-4493-8F7E-02F1ED1FE0BD}"/>
              </a:ext>
            </a:extLst>
          </p:cNvPr>
          <p:cNvSpPr txBox="1"/>
          <p:nvPr userDrawn="1"/>
        </p:nvSpPr>
        <p:spPr>
          <a:xfrm>
            <a:off x="7000453" y="5507940"/>
            <a:ext cx="3446830" cy="369332"/>
          </a:xfrm>
          <a:prstGeom prst="rect">
            <a:avLst/>
          </a:prstGeom>
          <a:noFill/>
        </p:spPr>
        <p:txBody>
          <a:bodyPr wrap="square" rtlCol="0">
            <a:spAutoFit/>
          </a:bodyPr>
          <a:lstStyle/>
          <a:p>
            <a:pPr algn="ctr"/>
            <a:r>
              <a:rPr lang="en-IN" sz="1800">
                <a:solidFill>
                  <a:schemeClr val="bg1"/>
                </a:solidFill>
                <a:latin typeface="Museo Sans Cyrl 700" panose="02000000000000000000" pitchFamily="2" charset="-52"/>
              </a:rPr>
              <a:t>Level 1</a:t>
            </a:r>
            <a:endParaRPr lang="en-IN" sz="1800" dirty="0">
              <a:solidFill>
                <a:schemeClr val="bg1"/>
              </a:solidFill>
              <a:latin typeface="Museo Sans Cyrl 700" panose="02000000000000000000" pitchFamily="2" charset="-52"/>
            </a:endParaRPr>
          </a:p>
        </p:txBody>
      </p:sp>
      <p:sp>
        <p:nvSpPr>
          <p:cNvPr id="47" name="Заголовок 1"/>
          <p:cNvSpPr>
            <a:spLocks noGrp="1"/>
          </p:cNvSpPr>
          <p:nvPr>
            <p:ph type="title"/>
          </p:nvPr>
        </p:nvSpPr>
        <p:spPr>
          <a:xfrm>
            <a:off x="838200" y="958707"/>
            <a:ext cx="6203623" cy="964213"/>
          </a:xfrm>
        </p:spPr>
        <p:txBody>
          <a:bodyPr anchor="t">
            <a:normAutofit/>
          </a:bodyPr>
          <a:lstStyle>
            <a:lvl1pPr>
              <a:defRPr sz="2800">
                <a:latin typeface="Museo Sans Cyrl 500" panose="02000000000000000000" pitchFamily="2" charset="-52"/>
              </a:defRPr>
            </a:lvl1pPr>
          </a:lstStyle>
          <a:p>
            <a:r>
              <a:rPr lang="ru-RU" dirty="0"/>
              <a:t>Образец заголовка</a:t>
            </a:r>
          </a:p>
        </p:txBody>
      </p:sp>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338862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Пустой слайд">
    <p:spTree>
      <p:nvGrpSpPr>
        <p:cNvPr id="1" name=""/>
        <p:cNvGrpSpPr/>
        <p:nvPr/>
      </p:nvGrpSpPr>
      <p:grpSpPr>
        <a:xfrm>
          <a:off x="0" y="0"/>
          <a:ext cx="0" cy="0"/>
          <a:chOff x="0" y="0"/>
          <a:chExt cx="0" cy="0"/>
        </a:xfrm>
      </p:grpSpPr>
      <p:cxnSp>
        <p:nvCxnSpPr>
          <p:cNvPr id="5" name="Straight Connector 157">
            <a:extLst>
              <a:ext uri="{FF2B5EF4-FFF2-40B4-BE49-F238E27FC236}">
                <a16:creationId xmlns:a16="http://schemas.microsoft.com/office/drawing/2014/main" id="{FD1F670A-956D-E740-AD6D-705D1D8C5D8B}"/>
              </a:ext>
            </a:extLst>
          </p:cNvPr>
          <p:cNvCxnSpPr>
            <a:cxnSpLocks/>
          </p:cNvCxnSpPr>
          <p:nvPr userDrawn="1"/>
        </p:nvCxnSpPr>
        <p:spPr>
          <a:xfrm flipV="1">
            <a:off x="4932191" y="3016416"/>
            <a:ext cx="0" cy="283962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170">
            <a:extLst>
              <a:ext uri="{FF2B5EF4-FFF2-40B4-BE49-F238E27FC236}">
                <a16:creationId xmlns:a16="http://schemas.microsoft.com/office/drawing/2014/main" id="{BB894793-F924-4845-A316-4BF33A4A4546}"/>
              </a:ext>
            </a:extLst>
          </p:cNvPr>
          <p:cNvCxnSpPr>
            <a:cxnSpLocks/>
          </p:cNvCxnSpPr>
          <p:nvPr userDrawn="1"/>
        </p:nvCxnSpPr>
        <p:spPr>
          <a:xfrm flipV="1">
            <a:off x="2931582" y="3016416"/>
            <a:ext cx="0" cy="13287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175">
            <a:extLst>
              <a:ext uri="{FF2B5EF4-FFF2-40B4-BE49-F238E27FC236}">
                <a16:creationId xmlns:a16="http://schemas.microsoft.com/office/drawing/2014/main" id="{54526935-7940-2E47-ABB1-200C2E6544DF}"/>
              </a:ext>
            </a:extLst>
          </p:cNvPr>
          <p:cNvCxnSpPr>
            <a:cxnSpLocks/>
          </p:cNvCxnSpPr>
          <p:nvPr userDrawn="1"/>
        </p:nvCxnSpPr>
        <p:spPr>
          <a:xfrm flipV="1">
            <a:off x="953778" y="3016416"/>
            <a:ext cx="0" cy="57471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178">
            <a:extLst>
              <a:ext uri="{FF2B5EF4-FFF2-40B4-BE49-F238E27FC236}">
                <a16:creationId xmlns:a16="http://schemas.microsoft.com/office/drawing/2014/main" id="{2D839662-B837-FD45-A1BB-857E2D57B0AE}"/>
              </a:ext>
            </a:extLst>
          </p:cNvPr>
          <p:cNvCxnSpPr>
            <a:cxnSpLocks/>
          </p:cNvCxnSpPr>
          <p:nvPr userDrawn="1"/>
        </p:nvCxnSpPr>
        <p:spPr>
          <a:xfrm flipV="1">
            <a:off x="6929842" y="3016416"/>
            <a:ext cx="0" cy="208277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182">
            <a:extLst>
              <a:ext uri="{FF2B5EF4-FFF2-40B4-BE49-F238E27FC236}">
                <a16:creationId xmlns:a16="http://schemas.microsoft.com/office/drawing/2014/main" id="{C953A9E3-2525-F64E-B13E-F4440E39A007}"/>
              </a:ext>
            </a:extLst>
          </p:cNvPr>
          <p:cNvCxnSpPr>
            <a:cxnSpLocks/>
          </p:cNvCxnSpPr>
          <p:nvPr userDrawn="1"/>
        </p:nvCxnSpPr>
        <p:spPr>
          <a:xfrm flipV="1">
            <a:off x="8920390" y="3016416"/>
            <a:ext cx="0" cy="57471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 name="Group 10">
            <a:extLst>
              <a:ext uri="{FF2B5EF4-FFF2-40B4-BE49-F238E27FC236}">
                <a16:creationId xmlns:a16="http://schemas.microsoft.com/office/drawing/2014/main" id="{F316ABEA-638E-2546-81CC-C4B2B1C78860}"/>
              </a:ext>
            </a:extLst>
          </p:cNvPr>
          <p:cNvGrpSpPr/>
          <p:nvPr userDrawn="1"/>
        </p:nvGrpSpPr>
        <p:grpSpPr>
          <a:xfrm>
            <a:off x="4466015" y="1712479"/>
            <a:ext cx="2299970" cy="440331"/>
            <a:chOff x="4751999" y="1440000"/>
            <a:chExt cx="1728002" cy="532800"/>
          </a:xfrm>
        </p:grpSpPr>
        <p:sp>
          <p:nvSpPr>
            <p:cNvPr id="11" name="Rounded Rectangle 9">
              <a:extLst>
                <a:ext uri="{FF2B5EF4-FFF2-40B4-BE49-F238E27FC236}">
                  <a16:creationId xmlns:a16="http://schemas.microsoft.com/office/drawing/2014/main" id="{7841328D-0091-1C4B-AF79-75737F225D08}"/>
                </a:ext>
              </a:extLst>
            </p:cNvPr>
            <p:cNvSpPr/>
            <p:nvPr/>
          </p:nvSpPr>
          <p:spPr>
            <a:xfrm>
              <a:off x="4752000" y="1440000"/>
              <a:ext cx="1728000" cy="5328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7E2163-815E-AE42-8DDE-EFD775A26489}"/>
                </a:ext>
              </a:extLst>
            </p:cNvPr>
            <p:cNvSpPr txBox="1"/>
            <p:nvPr/>
          </p:nvSpPr>
          <p:spPr>
            <a:xfrm>
              <a:off x="4751999" y="1482942"/>
              <a:ext cx="1728002" cy="447512"/>
            </a:xfrm>
            <a:prstGeom prst="rect">
              <a:avLst/>
            </a:prstGeom>
            <a:noFill/>
          </p:spPr>
          <p:txBody>
            <a:bodyPr wrap="square" rtlCol="0">
              <a:spAutoFit/>
            </a:bodyPr>
            <a:lstStyle/>
            <a:p>
              <a:pPr algn="ctr">
                <a:lnSpc>
                  <a:spcPct val="125000"/>
                </a:lnSpc>
              </a:pPr>
              <a:r>
                <a:rPr lang="en-US" sz="1600" b="1" dirty="0">
                  <a:solidFill>
                    <a:schemeClr val="bg1"/>
                  </a:solidFill>
                  <a:latin typeface="Arial" panose="020B0604020202020204" pitchFamily="34" charset="0"/>
                  <a:cs typeface="Arial" panose="020B0604020202020204" pitchFamily="34" charset="0"/>
                </a:rPr>
                <a:t>CEO</a:t>
              </a:r>
            </a:p>
          </p:txBody>
        </p:sp>
      </p:grpSp>
      <p:grpSp>
        <p:nvGrpSpPr>
          <p:cNvPr id="13" name="Group 55">
            <a:extLst>
              <a:ext uri="{FF2B5EF4-FFF2-40B4-BE49-F238E27FC236}">
                <a16:creationId xmlns:a16="http://schemas.microsoft.com/office/drawing/2014/main" id="{1FAE69D4-0382-DC46-B927-719ACE11A1B4}"/>
              </a:ext>
            </a:extLst>
          </p:cNvPr>
          <p:cNvGrpSpPr/>
          <p:nvPr userDrawn="1"/>
        </p:nvGrpSpPr>
        <p:grpSpPr>
          <a:xfrm>
            <a:off x="4751999" y="2612479"/>
            <a:ext cx="1728002" cy="440331"/>
            <a:chOff x="4751999" y="1440000"/>
            <a:chExt cx="1728002" cy="532800"/>
          </a:xfrm>
        </p:grpSpPr>
        <p:sp>
          <p:nvSpPr>
            <p:cNvPr id="14" name="Rounded Rectangle 56">
              <a:extLst>
                <a:ext uri="{FF2B5EF4-FFF2-40B4-BE49-F238E27FC236}">
                  <a16:creationId xmlns:a16="http://schemas.microsoft.com/office/drawing/2014/main" id="{371B0AC3-8A3E-3445-B31C-C831C9BD9BF5}"/>
                </a:ext>
              </a:extLst>
            </p:cNvPr>
            <p:cNvSpPr/>
            <p:nvPr/>
          </p:nvSpPr>
          <p:spPr>
            <a:xfrm>
              <a:off x="4752000" y="1440000"/>
              <a:ext cx="1728000" cy="5328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extBox 14">
              <a:extLst>
                <a:ext uri="{FF2B5EF4-FFF2-40B4-BE49-F238E27FC236}">
                  <a16:creationId xmlns:a16="http://schemas.microsoft.com/office/drawing/2014/main" id="{59C90BF9-11C5-064B-8A8C-16B5FFE3D180}"/>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b="1" dirty="0">
                  <a:solidFill>
                    <a:schemeClr val="bg1"/>
                  </a:solidFill>
                  <a:latin typeface="Arial" panose="020B0604020202020204" pitchFamily="34" charset="0"/>
                  <a:cs typeface="Arial" panose="020B0604020202020204" pitchFamily="34" charset="0"/>
                </a:rPr>
                <a:t>DEVELOPMENT</a:t>
              </a:r>
            </a:p>
          </p:txBody>
        </p:sp>
      </p:grpSp>
      <p:grpSp>
        <p:nvGrpSpPr>
          <p:cNvPr id="16" name="Group 93">
            <a:extLst>
              <a:ext uri="{FF2B5EF4-FFF2-40B4-BE49-F238E27FC236}">
                <a16:creationId xmlns:a16="http://schemas.microsoft.com/office/drawing/2014/main" id="{BFF402E8-908E-904C-96B8-DE8600CD3FF5}"/>
              </a:ext>
            </a:extLst>
          </p:cNvPr>
          <p:cNvGrpSpPr/>
          <p:nvPr userDrawn="1"/>
        </p:nvGrpSpPr>
        <p:grpSpPr>
          <a:xfrm>
            <a:off x="2750399" y="2612479"/>
            <a:ext cx="1728002" cy="440331"/>
            <a:chOff x="4751999" y="1440000"/>
            <a:chExt cx="1728002" cy="532800"/>
          </a:xfrm>
        </p:grpSpPr>
        <p:sp>
          <p:nvSpPr>
            <p:cNvPr id="17" name="Rounded Rectangle 94">
              <a:extLst>
                <a:ext uri="{FF2B5EF4-FFF2-40B4-BE49-F238E27FC236}">
                  <a16:creationId xmlns:a16="http://schemas.microsoft.com/office/drawing/2014/main" id="{DED868D8-B00E-1B49-8379-368966E4F960}"/>
                </a:ext>
              </a:extLst>
            </p:cNvPr>
            <p:cNvSpPr/>
            <p:nvPr/>
          </p:nvSpPr>
          <p:spPr>
            <a:xfrm>
              <a:off x="4752000" y="1440000"/>
              <a:ext cx="1728000" cy="5328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xtBox 17">
              <a:extLst>
                <a:ext uri="{FF2B5EF4-FFF2-40B4-BE49-F238E27FC236}">
                  <a16:creationId xmlns:a16="http://schemas.microsoft.com/office/drawing/2014/main" id="{F8294107-B017-7141-84D2-974453AE4732}"/>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b="1" dirty="0">
                  <a:solidFill>
                    <a:schemeClr val="bg1"/>
                  </a:solidFill>
                  <a:latin typeface="Arial" panose="020B0604020202020204" pitchFamily="34" charset="0"/>
                  <a:cs typeface="Arial" panose="020B0604020202020204" pitchFamily="34" charset="0"/>
                </a:rPr>
                <a:t>DESIGN</a:t>
              </a:r>
            </a:p>
          </p:txBody>
        </p:sp>
      </p:grpSp>
      <p:grpSp>
        <p:nvGrpSpPr>
          <p:cNvPr id="19" name="Group 96">
            <a:extLst>
              <a:ext uri="{FF2B5EF4-FFF2-40B4-BE49-F238E27FC236}">
                <a16:creationId xmlns:a16="http://schemas.microsoft.com/office/drawing/2014/main" id="{30693806-7AA6-7B49-8552-A20E88704B52}"/>
              </a:ext>
            </a:extLst>
          </p:cNvPr>
          <p:cNvGrpSpPr/>
          <p:nvPr userDrawn="1"/>
        </p:nvGrpSpPr>
        <p:grpSpPr>
          <a:xfrm>
            <a:off x="6753599" y="2612479"/>
            <a:ext cx="1728002" cy="440331"/>
            <a:chOff x="4751999" y="1440000"/>
            <a:chExt cx="1728002" cy="532800"/>
          </a:xfrm>
        </p:grpSpPr>
        <p:sp>
          <p:nvSpPr>
            <p:cNvPr id="20" name="Rounded Rectangle 97">
              <a:extLst>
                <a:ext uri="{FF2B5EF4-FFF2-40B4-BE49-F238E27FC236}">
                  <a16:creationId xmlns:a16="http://schemas.microsoft.com/office/drawing/2014/main" id="{8BD6FC69-0E2F-F042-81D4-28BCFB7910F0}"/>
                </a:ext>
              </a:extLst>
            </p:cNvPr>
            <p:cNvSpPr/>
            <p:nvPr/>
          </p:nvSpPr>
          <p:spPr>
            <a:xfrm>
              <a:off x="4752000" y="1440000"/>
              <a:ext cx="1728000" cy="532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TextBox 20">
              <a:extLst>
                <a:ext uri="{FF2B5EF4-FFF2-40B4-BE49-F238E27FC236}">
                  <a16:creationId xmlns:a16="http://schemas.microsoft.com/office/drawing/2014/main" id="{32B82A56-6921-0C46-B395-CE8D000AE8E9}"/>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b="1" dirty="0">
                  <a:solidFill>
                    <a:schemeClr val="bg1"/>
                  </a:solidFill>
                  <a:latin typeface="Arial" panose="020B0604020202020204" pitchFamily="34" charset="0"/>
                  <a:cs typeface="Arial" panose="020B0604020202020204" pitchFamily="34" charset="0"/>
                </a:rPr>
                <a:t>FINANCIAL</a:t>
              </a:r>
            </a:p>
          </p:txBody>
        </p:sp>
      </p:grpSp>
      <p:grpSp>
        <p:nvGrpSpPr>
          <p:cNvPr id="22" name="Group 99">
            <a:extLst>
              <a:ext uri="{FF2B5EF4-FFF2-40B4-BE49-F238E27FC236}">
                <a16:creationId xmlns:a16="http://schemas.microsoft.com/office/drawing/2014/main" id="{9A2329B2-EF58-D549-9A2E-3704DB50DD11}"/>
              </a:ext>
            </a:extLst>
          </p:cNvPr>
          <p:cNvGrpSpPr/>
          <p:nvPr userDrawn="1"/>
        </p:nvGrpSpPr>
        <p:grpSpPr>
          <a:xfrm>
            <a:off x="5151598" y="3368756"/>
            <a:ext cx="1331169" cy="440331"/>
            <a:chOff x="4751999" y="1440000"/>
            <a:chExt cx="1728002" cy="532800"/>
          </a:xfrm>
        </p:grpSpPr>
        <p:sp>
          <p:nvSpPr>
            <p:cNvPr id="23" name="Rounded Rectangle 100">
              <a:extLst>
                <a:ext uri="{FF2B5EF4-FFF2-40B4-BE49-F238E27FC236}">
                  <a16:creationId xmlns:a16="http://schemas.microsoft.com/office/drawing/2014/main" id="{CB1AE22E-A3BE-2341-A4EA-CD662C12849A}"/>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20DC6B5-61D9-ED4C-9149-5A8CA8C0B55C}"/>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Sample title</a:t>
              </a:r>
            </a:p>
          </p:txBody>
        </p:sp>
      </p:grpSp>
      <p:grpSp>
        <p:nvGrpSpPr>
          <p:cNvPr id="25" name="Group 102">
            <a:extLst>
              <a:ext uri="{FF2B5EF4-FFF2-40B4-BE49-F238E27FC236}">
                <a16:creationId xmlns:a16="http://schemas.microsoft.com/office/drawing/2014/main" id="{3C210406-1B1E-7440-9850-B230696FE1AA}"/>
              </a:ext>
            </a:extLst>
          </p:cNvPr>
          <p:cNvGrpSpPr/>
          <p:nvPr userDrawn="1"/>
        </p:nvGrpSpPr>
        <p:grpSpPr>
          <a:xfrm>
            <a:off x="3149998" y="3368756"/>
            <a:ext cx="1331169" cy="440331"/>
            <a:chOff x="4751999" y="1440000"/>
            <a:chExt cx="1728002" cy="532800"/>
          </a:xfrm>
        </p:grpSpPr>
        <p:sp>
          <p:nvSpPr>
            <p:cNvPr id="26" name="Rounded Rectangle 103">
              <a:extLst>
                <a:ext uri="{FF2B5EF4-FFF2-40B4-BE49-F238E27FC236}">
                  <a16:creationId xmlns:a16="http://schemas.microsoft.com/office/drawing/2014/main" id="{2429E395-2CD6-6944-8990-58ED1BAE7DCF}"/>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D4331BA-0C4C-664C-B788-A0B685FBED90}"/>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Your position</a:t>
              </a:r>
            </a:p>
          </p:txBody>
        </p:sp>
      </p:grpSp>
      <p:grpSp>
        <p:nvGrpSpPr>
          <p:cNvPr id="28" name="Group 105">
            <a:extLst>
              <a:ext uri="{FF2B5EF4-FFF2-40B4-BE49-F238E27FC236}">
                <a16:creationId xmlns:a16="http://schemas.microsoft.com/office/drawing/2014/main" id="{37F17973-A7FB-694A-9EA3-383DC424B776}"/>
              </a:ext>
            </a:extLst>
          </p:cNvPr>
          <p:cNvGrpSpPr/>
          <p:nvPr userDrawn="1"/>
        </p:nvGrpSpPr>
        <p:grpSpPr>
          <a:xfrm>
            <a:off x="7153198" y="3368756"/>
            <a:ext cx="1331169" cy="440331"/>
            <a:chOff x="4751999" y="1440000"/>
            <a:chExt cx="1728002" cy="532800"/>
          </a:xfrm>
        </p:grpSpPr>
        <p:sp>
          <p:nvSpPr>
            <p:cNvPr id="29" name="Rounded Rectangle 106">
              <a:extLst>
                <a:ext uri="{FF2B5EF4-FFF2-40B4-BE49-F238E27FC236}">
                  <a16:creationId xmlns:a16="http://schemas.microsoft.com/office/drawing/2014/main" id="{058D8883-0EFC-5542-92B8-E8B1B15FFAC3}"/>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367B58E-4DB8-8948-BAEC-4CEBFBE4BF5E}"/>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Main title</a:t>
              </a:r>
            </a:p>
          </p:txBody>
        </p:sp>
      </p:grpSp>
      <p:grpSp>
        <p:nvGrpSpPr>
          <p:cNvPr id="31" name="Group 108">
            <a:extLst>
              <a:ext uri="{FF2B5EF4-FFF2-40B4-BE49-F238E27FC236}">
                <a16:creationId xmlns:a16="http://schemas.microsoft.com/office/drawing/2014/main" id="{936DEB10-9170-1E4B-8420-35BD3E465482}"/>
              </a:ext>
            </a:extLst>
          </p:cNvPr>
          <p:cNvGrpSpPr/>
          <p:nvPr userDrawn="1"/>
        </p:nvGrpSpPr>
        <p:grpSpPr>
          <a:xfrm>
            <a:off x="5151598" y="4125033"/>
            <a:ext cx="1331169" cy="440331"/>
            <a:chOff x="4751999" y="1440000"/>
            <a:chExt cx="1728002" cy="532800"/>
          </a:xfrm>
        </p:grpSpPr>
        <p:sp>
          <p:nvSpPr>
            <p:cNvPr id="32" name="Rounded Rectangle 109">
              <a:extLst>
                <a:ext uri="{FF2B5EF4-FFF2-40B4-BE49-F238E27FC236}">
                  <a16:creationId xmlns:a16="http://schemas.microsoft.com/office/drawing/2014/main" id="{B74AE9E1-7DE2-A84C-B84E-B98CA117B942}"/>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BB2CAF-8AAF-9C4A-B0B1-514C98292D0C}"/>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Example title</a:t>
              </a:r>
            </a:p>
          </p:txBody>
        </p:sp>
      </p:grpSp>
      <p:grpSp>
        <p:nvGrpSpPr>
          <p:cNvPr id="34" name="Group 111">
            <a:extLst>
              <a:ext uri="{FF2B5EF4-FFF2-40B4-BE49-F238E27FC236}">
                <a16:creationId xmlns:a16="http://schemas.microsoft.com/office/drawing/2014/main" id="{FF82100B-DD84-8D49-BABD-44FDCA43CE5F}"/>
              </a:ext>
            </a:extLst>
          </p:cNvPr>
          <p:cNvGrpSpPr/>
          <p:nvPr userDrawn="1"/>
        </p:nvGrpSpPr>
        <p:grpSpPr>
          <a:xfrm>
            <a:off x="3149998" y="4125033"/>
            <a:ext cx="1331169" cy="440331"/>
            <a:chOff x="4751999" y="1440000"/>
            <a:chExt cx="1728002" cy="532800"/>
          </a:xfrm>
        </p:grpSpPr>
        <p:sp>
          <p:nvSpPr>
            <p:cNvPr id="35" name="Rounded Rectangle 112">
              <a:extLst>
                <a:ext uri="{FF2B5EF4-FFF2-40B4-BE49-F238E27FC236}">
                  <a16:creationId xmlns:a16="http://schemas.microsoft.com/office/drawing/2014/main" id="{19FEFB8E-B332-DF48-B05D-B0F391C9ABD3}"/>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08E1CBD-73C0-254B-A54E-17CEA142F5FA}"/>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Job title here</a:t>
              </a:r>
            </a:p>
          </p:txBody>
        </p:sp>
      </p:grpSp>
      <p:grpSp>
        <p:nvGrpSpPr>
          <p:cNvPr id="37" name="Group 114">
            <a:extLst>
              <a:ext uri="{FF2B5EF4-FFF2-40B4-BE49-F238E27FC236}">
                <a16:creationId xmlns:a16="http://schemas.microsoft.com/office/drawing/2014/main" id="{508A3FA4-75F0-E54A-93F9-20EEDC8F2720}"/>
              </a:ext>
            </a:extLst>
          </p:cNvPr>
          <p:cNvGrpSpPr/>
          <p:nvPr userDrawn="1"/>
        </p:nvGrpSpPr>
        <p:grpSpPr>
          <a:xfrm>
            <a:off x="7153198" y="4125033"/>
            <a:ext cx="1331169" cy="440331"/>
            <a:chOff x="4751999" y="1440000"/>
            <a:chExt cx="1728002" cy="532800"/>
          </a:xfrm>
        </p:grpSpPr>
        <p:sp>
          <p:nvSpPr>
            <p:cNvPr id="38" name="Rounded Rectangle 115">
              <a:extLst>
                <a:ext uri="{FF2B5EF4-FFF2-40B4-BE49-F238E27FC236}">
                  <a16:creationId xmlns:a16="http://schemas.microsoft.com/office/drawing/2014/main" id="{CE252A25-29CC-5F47-80C6-4E57F0AFFBC4}"/>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225E0EA-7723-5242-9C18-A3F7D5650289}"/>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Job title</a:t>
              </a:r>
            </a:p>
          </p:txBody>
        </p:sp>
      </p:grpSp>
      <p:grpSp>
        <p:nvGrpSpPr>
          <p:cNvPr id="40" name="Group 117">
            <a:extLst>
              <a:ext uri="{FF2B5EF4-FFF2-40B4-BE49-F238E27FC236}">
                <a16:creationId xmlns:a16="http://schemas.microsoft.com/office/drawing/2014/main" id="{508C3D01-7BFD-DC40-ACF1-DB7C614946A4}"/>
              </a:ext>
            </a:extLst>
          </p:cNvPr>
          <p:cNvGrpSpPr/>
          <p:nvPr userDrawn="1"/>
        </p:nvGrpSpPr>
        <p:grpSpPr>
          <a:xfrm>
            <a:off x="5151598" y="4881310"/>
            <a:ext cx="1331169" cy="440331"/>
            <a:chOff x="4751999" y="1440000"/>
            <a:chExt cx="1728002" cy="532800"/>
          </a:xfrm>
        </p:grpSpPr>
        <p:sp>
          <p:nvSpPr>
            <p:cNvPr id="41" name="Rounded Rectangle 118">
              <a:extLst>
                <a:ext uri="{FF2B5EF4-FFF2-40B4-BE49-F238E27FC236}">
                  <a16:creationId xmlns:a16="http://schemas.microsoft.com/office/drawing/2014/main" id="{91DFE16B-3E79-D846-9B1B-4FE123AEF22A}"/>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E719255-E813-1549-86C7-E2E86575F1E2}"/>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Main title</a:t>
              </a:r>
            </a:p>
          </p:txBody>
        </p:sp>
      </p:grpSp>
      <p:grpSp>
        <p:nvGrpSpPr>
          <p:cNvPr id="43" name="Group 123">
            <a:extLst>
              <a:ext uri="{FF2B5EF4-FFF2-40B4-BE49-F238E27FC236}">
                <a16:creationId xmlns:a16="http://schemas.microsoft.com/office/drawing/2014/main" id="{6B590EEB-0631-724D-8B7D-0ADD9DE46419}"/>
              </a:ext>
            </a:extLst>
          </p:cNvPr>
          <p:cNvGrpSpPr/>
          <p:nvPr userDrawn="1"/>
        </p:nvGrpSpPr>
        <p:grpSpPr>
          <a:xfrm>
            <a:off x="7153198" y="4881310"/>
            <a:ext cx="1331169" cy="440331"/>
            <a:chOff x="4751999" y="1440000"/>
            <a:chExt cx="1728002" cy="532800"/>
          </a:xfrm>
        </p:grpSpPr>
        <p:sp>
          <p:nvSpPr>
            <p:cNvPr id="44" name="Rounded Rectangle 124">
              <a:extLst>
                <a:ext uri="{FF2B5EF4-FFF2-40B4-BE49-F238E27FC236}">
                  <a16:creationId xmlns:a16="http://schemas.microsoft.com/office/drawing/2014/main" id="{51310845-3522-CE47-B33F-05BB9698EB4B}"/>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6972E77-23D3-7149-9E73-7794590DDA6F}"/>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Your job</a:t>
              </a:r>
            </a:p>
          </p:txBody>
        </p:sp>
      </p:grpSp>
      <p:grpSp>
        <p:nvGrpSpPr>
          <p:cNvPr id="46" name="Group 135">
            <a:extLst>
              <a:ext uri="{FF2B5EF4-FFF2-40B4-BE49-F238E27FC236}">
                <a16:creationId xmlns:a16="http://schemas.microsoft.com/office/drawing/2014/main" id="{1C0C624F-589F-CF46-B1D1-FF1211336E49}"/>
              </a:ext>
            </a:extLst>
          </p:cNvPr>
          <p:cNvGrpSpPr/>
          <p:nvPr userDrawn="1"/>
        </p:nvGrpSpPr>
        <p:grpSpPr>
          <a:xfrm>
            <a:off x="784799" y="2612479"/>
            <a:ext cx="1728002" cy="440331"/>
            <a:chOff x="4751999" y="1440000"/>
            <a:chExt cx="1728002" cy="532800"/>
          </a:xfrm>
        </p:grpSpPr>
        <p:sp>
          <p:nvSpPr>
            <p:cNvPr id="47" name="Rounded Rectangle 136">
              <a:extLst>
                <a:ext uri="{FF2B5EF4-FFF2-40B4-BE49-F238E27FC236}">
                  <a16:creationId xmlns:a16="http://schemas.microsoft.com/office/drawing/2014/main" id="{6375A6AC-654E-C649-8FE4-5484EE52935E}"/>
                </a:ext>
              </a:extLst>
            </p:cNvPr>
            <p:cNvSpPr/>
            <p:nvPr/>
          </p:nvSpPr>
          <p:spPr>
            <a:xfrm>
              <a:off x="4752000" y="1440000"/>
              <a:ext cx="1728000" cy="5328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TextBox 47">
              <a:extLst>
                <a:ext uri="{FF2B5EF4-FFF2-40B4-BE49-F238E27FC236}">
                  <a16:creationId xmlns:a16="http://schemas.microsoft.com/office/drawing/2014/main" id="{6795D3E0-E4BD-7C41-B99E-62D2D157A678}"/>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b="1" dirty="0">
                  <a:solidFill>
                    <a:schemeClr val="bg1"/>
                  </a:solidFill>
                  <a:latin typeface="Arial" panose="020B0604020202020204" pitchFamily="34" charset="0"/>
                  <a:cs typeface="Arial" panose="020B0604020202020204" pitchFamily="34" charset="0"/>
                </a:rPr>
                <a:t>MARKETING</a:t>
              </a:r>
            </a:p>
          </p:txBody>
        </p:sp>
      </p:grpSp>
      <p:grpSp>
        <p:nvGrpSpPr>
          <p:cNvPr id="49" name="Group 138">
            <a:extLst>
              <a:ext uri="{FF2B5EF4-FFF2-40B4-BE49-F238E27FC236}">
                <a16:creationId xmlns:a16="http://schemas.microsoft.com/office/drawing/2014/main" id="{AEEF4E22-A1C0-1A45-902E-E3BC0BA95DAA}"/>
              </a:ext>
            </a:extLst>
          </p:cNvPr>
          <p:cNvGrpSpPr/>
          <p:nvPr userDrawn="1"/>
        </p:nvGrpSpPr>
        <p:grpSpPr>
          <a:xfrm>
            <a:off x="1184398" y="3368756"/>
            <a:ext cx="1331169" cy="440331"/>
            <a:chOff x="4751999" y="1440000"/>
            <a:chExt cx="1728002" cy="532800"/>
          </a:xfrm>
        </p:grpSpPr>
        <p:sp>
          <p:nvSpPr>
            <p:cNvPr id="50" name="Rounded Rectangle 139">
              <a:extLst>
                <a:ext uri="{FF2B5EF4-FFF2-40B4-BE49-F238E27FC236}">
                  <a16:creationId xmlns:a16="http://schemas.microsoft.com/office/drawing/2014/main" id="{9BB8D4AC-3C1D-154B-8630-3CFD4536A334}"/>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E62E5AD-93F4-C44E-B365-CE01832ECF40}"/>
                </a:ext>
              </a:extLst>
            </p:cNvPr>
            <p:cNvSpPr txBox="1"/>
            <p:nvPr/>
          </p:nvSpPr>
          <p:spPr>
            <a:xfrm>
              <a:off x="4751999" y="1539894"/>
              <a:ext cx="1728002" cy="363565"/>
            </a:xfrm>
            <a:prstGeom prst="rect">
              <a:avLst/>
            </a:prstGeom>
            <a:noFill/>
          </p:spPr>
          <p:txBody>
            <a:bodyPr wrap="square" rtlCol="0">
              <a:spAutoFit/>
            </a:bodyPr>
            <a:lstStyle/>
            <a:p>
              <a:pPr algn="ctr">
                <a:lnSpc>
                  <a:spcPct val="125000"/>
                </a:lnSpc>
              </a:pPr>
              <a:r>
                <a:rPr lang="en-US" sz="1200" dirty="0" err="1">
                  <a:solidFill>
                    <a:schemeClr val="bg1"/>
                  </a:solidFill>
                  <a:latin typeface="Arial" panose="020B0604020202020204" pitchFamily="34" charset="0"/>
                  <a:cs typeface="Arial" panose="020B0604020202020204" pitchFamily="34" charset="0"/>
                </a:rPr>
                <a:t>Potition</a:t>
              </a:r>
              <a:r>
                <a:rPr lang="en-US" sz="1200" dirty="0">
                  <a:solidFill>
                    <a:schemeClr val="bg1"/>
                  </a:solidFill>
                  <a:latin typeface="Arial" panose="020B0604020202020204" pitchFamily="34" charset="0"/>
                  <a:cs typeface="Arial" panose="020B0604020202020204" pitchFamily="34" charset="0"/>
                </a:rPr>
                <a:t> title</a:t>
              </a:r>
            </a:p>
          </p:txBody>
        </p:sp>
      </p:grpSp>
      <p:grpSp>
        <p:nvGrpSpPr>
          <p:cNvPr id="52" name="Group 141">
            <a:extLst>
              <a:ext uri="{FF2B5EF4-FFF2-40B4-BE49-F238E27FC236}">
                <a16:creationId xmlns:a16="http://schemas.microsoft.com/office/drawing/2014/main" id="{2AB0A659-6F0D-4748-B445-F4B4C4EB21A6}"/>
              </a:ext>
            </a:extLst>
          </p:cNvPr>
          <p:cNvGrpSpPr/>
          <p:nvPr userDrawn="1"/>
        </p:nvGrpSpPr>
        <p:grpSpPr>
          <a:xfrm>
            <a:off x="5151598" y="5637585"/>
            <a:ext cx="1331169" cy="440331"/>
            <a:chOff x="4751999" y="1440000"/>
            <a:chExt cx="1728002" cy="532800"/>
          </a:xfrm>
        </p:grpSpPr>
        <p:sp>
          <p:nvSpPr>
            <p:cNvPr id="53" name="Rounded Rectangle 142">
              <a:extLst>
                <a:ext uri="{FF2B5EF4-FFF2-40B4-BE49-F238E27FC236}">
                  <a16:creationId xmlns:a16="http://schemas.microsoft.com/office/drawing/2014/main" id="{584B2616-18A2-D749-825A-FCE2EAC40BB2}"/>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63CE0AD-206F-AC42-BEC9-707429FEF8CD}"/>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err="1">
                  <a:solidFill>
                    <a:schemeClr val="bg1"/>
                  </a:solidFill>
                  <a:latin typeface="Arial" panose="020B0604020202020204" pitchFamily="34" charset="0"/>
                  <a:cs typeface="Arial" panose="020B0604020202020204" pitchFamily="34" charset="0"/>
                </a:rPr>
                <a:t>Potition</a:t>
              </a:r>
              <a:r>
                <a:rPr lang="en-US" sz="1200" dirty="0">
                  <a:solidFill>
                    <a:schemeClr val="bg1"/>
                  </a:solidFill>
                  <a:latin typeface="Arial" panose="020B0604020202020204" pitchFamily="34" charset="0"/>
                  <a:cs typeface="Arial" panose="020B0604020202020204" pitchFamily="34" charset="0"/>
                </a:rPr>
                <a:t> title</a:t>
              </a:r>
            </a:p>
          </p:txBody>
        </p:sp>
      </p:grpSp>
      <p:grpSp>
        <p:nvGrpSpPr>
          <p:cNvPr id="55" name="Group 144">
            <a:extLst>
              <a:ext uri="{FF2B5EF4-FFF2-40B4-BE49-F238E27FC236}">
                <a16:creationId xmlns:a16="http://schemas.microsoft.com/office/drawing/2014/main" id="{248C6030-E972-E749-94DC-6A305D37B1FA}"/>
              </a:ext>
            </a:extLst>
          </p:cNvPr>
          <p:cNvGrpSpPr/>
          <p:nvPr userDrawn="1"/>
        </p:nvGrpSpPr>
        <p:grpSpPr>
          <a:xfrm>
            <a:off x="8755199" y="2612479"/>
            <a:ext cx="1728002" cy="440331"/>
            <a:chOff x="4751999" y="1440000"/>
            <a:chExt cx="1728002" cy="532800"/>
          </a:xfrm>
        </p:grpSpPr>
        <p:sp>
          <p:nvSpPr>
            <p:cNvPr id="56" name="Rounded Rectangle 145">
              <a:extLst>
                <a:ext uri="{FF2B5EF4-FFF2-40B4-BE49-F238E27FC236}">
                  <a16:creationId xmlns:a16="http://schemas.microsoft.com/office/drawing/2014/main" id="{F91BCDB9-1B3C-264C-A274-3FC180D9B161}"/>
                </a:ext>
              </a:extLst>
            </p:cNvPr>
            <p:cNvSpPr/>
            <p:nvPr/>
          </p:nvSpPr>
          <p:spPr>
            <a:xfrm>
              <a:off x="4752000" y="1440000"/>
              <a:ext cx="1728000" cy="5328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TextBox 56">
              <a:extLst>
                <a:ext uri="{FF2B5EF4-FFF2-40B4-BE49-F238E27FC236}">
                  <a16:creationId xmlns:a16="http://schemas.microsoft.com/office/drawing/2014/main" id="{C30072AD-1262-084D-9660-58F31E25B109}"/>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b="1" dirty="0">
                  <a:solidFill>
                    <a:schemeClr val="bg1"/>
                  </a:solidFill>
                  <a:latin typeface="Arial" panose="020B0604020202020204" pitchFamily="34" charset="0"/>
                  <a:cs typeface="Arial" panose="020B0604020202020204" pitchFamily="34" charset="0"/>
                </a:rPr>
                <a:t>REVIEW</a:t>
              </a:r>
            </a:p>
          </p:txBody>
        </p:sp>
      </p:grpSp>
      <p:grpSp>
        <p:nvGrpSpPr>
          <p:cNvPr id="58" name="Group 147">
            <a:extLst>
              <a:ext uri="{FF2B5EF4-FFF2-40B4-BE49-F238E27FC236}">
                <a16:creationId xmlns:a16="http://schemas.microsoft.com/office/drawing/2014/main" id="{C838F428-74AE-E148-BE2F-9475B4D78E1B}"/>
              </a:ext>
            </a:extLst>
          </p:cNvPr>
          <p:cNvGrpSpPr/>
          <p:nvPr userDrawn="1"/>
        </p:nvGrpSpPr>
        <p:grpSpPr>
          <a:xfrm>
            <a:off x="9154798" y="3368756"/>
            <a:ext cx="1331169" cy="440331"/>
            <a:chOff x="4751999" y="1440000"/>
            <a:chExt cx="1728002" cy="532800"/>
          </a:xfrm>
        </p:grpSpPr>
        <p:sp>
          <p:nvSpPr>
            <p:cNvPr id="59" name="Rounded Rectangle 148">
              <a:extLst>
                <a:ext uri="{FF2B5EF4-FFF2-40B4-BE49-F238E27FC236}">
                  <a16:creationId xmlns:a16="http://schemas.microsoft.com/office/drawing/2014/main" id="{F6128556-7CEA-EC4D-9930-ADBF94A92B20}"/>
                </a:ext>
              </a:extLst>
            </p:cNvPr>
            <p:cNvSpPr/>
            <p:nvPr/>
          </p:nvSpPr>
          <p:spPr>
            <a:xfrm>
              <a:off x="4752000" y="1440000"/>
              <a:ext cx="1728000" cy="5328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BEE11C6-58B7-A44B-A49D-7D67E59A6D0E}"/>
                </a:ext>
              </a:extLst>
            </p:cNvPr>
            <p:cNvSpPr txBox="1"/>
            <p:nvPr/>
          </p:nvSpPr>
          <p:spPr>
            <a:xfrm>
              <a:off x="4751999" y="1523622"/>
              <a:ext cx="1728002" cy="363565"/>
            </a:xfrm>
            <a:prstGeom prst="rect">
              <a:avLst/>
            </a:prstGeom>
            <a:noFill/>
          </p:spPr>
          <p:txBody>
            <a:bodyPr wrap="square" rtlCol="0">
              <a:spAutoFit/>
            </a:bodyPr>
            <a:lstStyle/>
            <a:p>
              <a:pPr algn="ctr">
                <a:lnSpc>
                  <a:spcPct val="125000"/>
                </a:lnSpc>
              </a:pPr>
              <a:r>
                <a:rPr lang="en-US" sz="1200" dirty="0">
                  <a:solidFill>
                    <a:schemeClr val="bg1"/>
                  </a:solidFill>
                  <a:latin typeface="Arial" panose="020B0604020202020204" pitchFamily="34" charset="0"/>
                  <a:cs typeface="Arial" panose="020B0604020202020204" pitchFamily="34" charset="0"/>
                </a:rPr>
                <a:t>Position here</a:t>
              </a:r>
            </a:p>
          </p:txBody>
        </p:sp>
      </p:grpSp>
      <p:cxnSp>
        <p:nvCxnSpPr>
          <p:cNvPr id="61" name="Straight Connector 16">
            <a:extLst>
              <a:ext uri="{FF2B5EF4-FFF2-40B4-BE49-F238E27FC236}">
                <a16:creationId xmlns:a16="http://schemas.microsoft.com/office/drawing/2014/main" id="{571A746D-83AB-4C4C-A058-74A5809E22C2}"/>
              </a:ext>
            </a:extLst>
          </p:cNvPr>
          <p:cNvCxnSpPr>
            <a:stCxn id="47" idx="0"/>
          </p:cNvCxnSpPr>
          <p:nvPr userDrawn="1"/>
        </p:nvCxnSpPr>
        <p:spPr>
          <a:xfrm flipV="1">
            <a:off x="1648800" y="2364644"/>
            <a:ext cx="0" cy="24783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153">
            <a:extLst>
              <a:ext uri="{FF2B5EF4-FFF2-40B4-BE49-F238E27FC236}">
                <a16:creationId xmlns:a16="http://schemas.microsoft.com/office/drawing/2014/main" id="{4E260915-FAFA-2843-A6CE-94B1F4843729}"/>
              </a:ext>
            </a:extLst>
          </p:cNvPr>
          <p:cNvCxnSpPr/>
          <p:nvPr userDrawn="1"/>
        </p:nvCxnSpPr>
        <p:spPr>
          <a:xfrm flipV="1">
            <a:off x="3600000" y="2364644"/>
            <a:ext cx="0" cy="24783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154">
            <a:extLst>
              <a:ext uri="{FF2B5EF4-FFF2-40B4-BE49-F238E27FC236}">
                <a16:creationId xmlns:a16="http://schemas.microsoft.com/office/drawing/2014/main" id="{F8E6D905-9823-DB4A-BC68-A21821B70C24}"/>
              </a:ext>
            </a:extLst>
          </p:cNvPr>
          <p:cNvCxnSpPr>
            <a:cxnSpLocks/>
            <a:endCxn id="11" idx="2"/>
          </p:cNvCxnSpPr>
          <p:nvPr userDrawn="1"/>
        </p:nvCxnSpPr>
        <p:spPr>
          <a:xfrm flipV="1">
            <a:off x="5616000" y="2152810"/>
            <a:ext cx="0" cy="45967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Straight Connector 155">
            <a:extLst>
              <a:ext uri="{FF2B5EF4-FFF2-40B4-BE49-F238E27FC236}">
                <a16:creationId xmlns:a16="http://schemas.microsoft.com/office/drawing/2014/main" id="{6E37C6AE-BE64-3147-A272-EA90E343B9F4}"/>
              </a:ext>
            </a:extLst>
          </p:cNvPr>
          <p:cNvCxnSpPr/>
          <p:nvPr userDrawn="1"/>
        </p:nvCxnSpPr>
        <p:spPr>
          <a:xfrm flipV="1">
            <a:off x="7610400" y="2364644"/>
            <a:ext cx="0" cy="24783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156">
            <a:extLst>
              <a:ext uri="{FF2B5EF4-FFF2-40B4-BE49-F238E27FC236}">
                <a16:creationId xmlns:a16="http://schemas.microsoft.com/office/drawing/2014/main" id="{8C49E404-9701-3744-9428-BC73EC16D91B}"/>
              </a:ext>
            </a:extLst>
          </p:cNvPr>
          <p:cNvCxnSpPr/>
          <p:nvPr userDrawn="1"/>
        </p:nvCxnSpPr>
        <p:spPr>
          <a:xfrm flipV="1">
            <a:off x="9619200" y="2364644"/>
            <a:ext cx="0" cy="24783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18">
            <a:extLst>
              <a:ext uri="{FF2B5EF4-FFF2-40B4-BE49-F238E27FC236}">
                <a16:creationId xmlns:a16="http://schemas.microsoft.com/office/drawing/2014/main" id="{50962DA5-094C-4D40-A76E-93CAE86BDB88}"/>
              </a:ext>
            </a:extLst>
          </p:cNvPr>
          <p:cNvCxnSpPr/>
          <p:nvPr userDrawn="1"/>
        </p:nvCxnSpPr>
        <p:spPr>
          <a:xfrm>
            <a:off x="1648800" y="2364644"/>
            <a:ext cx="7970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158">
            <a:extLst>
              <a:ext uri="{FF2B5EF4-FFF2-40B4-BE49-F238E27FC236}">
                <a16:creationId xmlns:a16="http://schemas.microsoft.com/office/drawing/2014/main" id="{601FCDEF-E31C-2F4F-B275-F1C26EEC3EF1}"/>
              </a:ext>
            </a:extLst>
          </p:cNvPr>
          <p:cNvCxnSpPr>
            <a:cxnSpLocks/>
          </p:cNvCxnSpPr>
          <p:nvPr userDrawn="1"/>
        </p:nvCxnSpPr>
        <p:spPr>
          <a:xfrm flipH="1">
            <a:off x="4925210" y="3591131"/>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167">
            <a:extLst>
              <a:ext uri="{FF2B5EF4-FFF2-40B4-BE49-F238E27FC236}">
                <a16:creationId xmlns:a16="http://schemas.microsoft.com/office/drawing/2014/main" id="{3C235963-382D-2946-A370-58C80C0D7777}"/>
              </a:ext>
            </a:extLst>
          </p:cNvPr>
          <p:cNvCxnSpPr>
            <a:cxnSpLocks/>
          </p:cNvCxnSpPr>
          <p:nvPr userDrawn="1"/>
        </p:nvCxnSpPr>
        <p:spPr>
          <a:xfrm flipH="1">
            <a:off x="4925210" y="4345196"/>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168">
            <a:extLst>
              <a:ext uri="{FF2B5EF4-FFF2-40B4-BE49-F238E27FC236}">
                <a16:creationId xmlns:a16="http://schemas.microsoft.com/office/drawing/2014/main" id="{11CB1284-B99C-3046-916E-DCF46E9A9324}"/>
              </a:ext>
            </a:extLst>
          </p:cNvPr>
          <p:cNvCxnSpPr>
            <a:cxnSpLocks/>
          </p:cNvCxnSpPr>
          <p:nvPr userDrawn="1"/>
        </p:nvCxnSpPr>
        <p:spPr>
          <a:xfrm flipH="1">
            <a:off x="4925210" y="5099189"/>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Straight Connector 169">
            <a:extLst>
              <a:ext uri="{FF2B5EF4-FFF2-40B4-BE49-F238E27FC236}">
                <a16:creationId xmlns:a16="http://schemas.microsoft.com/office/drawing/2014/main" id="{03945488-9F37-2643-95C6-DE8C29FB5314}"/>
              </a:ext>
            </a:extLst>
          </p:cNvPr>
          <p:cNvCxnSpPr>
            <a:cxnSpLocks/>
          </p:cNvCxnSpPr>
          <p:nvPr userDrawn="1"/>
        </p:nvCxnSpPr>
        <p:spPr>
          <a:xfrm flipH="1">
            <a:off x="4925210" y="5856040"/>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171">
            <a:extLst>
              <a:ext uri="{FF2B5EF4-FFF2-40B4-BE49-F238E27FC236}">
                <a16:creationId xmlns:a16="http://schemas.microsoft.com/office/drawing/2014/main" id="{73A6E860-FF14-4C45-89E1-DF40BE54AE30}"/>
              </a:ext>
            </a:extLst>
          </p:cNvPr>
          <p:cNvCxnSpPr>
            <a:cxnSpLocks/>
          </p:cNvCxnSpPr>
          <p:nvPr userDrawn="1"/>
        </p:nvCxnSpPr>
        <p:spPr>
          <a:xfrm flipH="1">
            <a:off x="2924601" y="3591131"/>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172">
            <a:extLst>
              <a:ext uri="{FF2B5EF4-FFF2-40B4-BE49-F238E27FC236}">
                <a16:creationId xmlns:a16="http://schemas.microsoft.com/office/drawing/2014/main" id="{E3C6896C-D232-C747-A075-A0E369389813}"/>
              </a:ext>
            </a:extLst>
          </p:cNvPr>
          <p:cNvCxnSpPr>
            <a:cxnSpLocks/>
          </p:cNvCxnSpPr>
          <p:nvPr userDrawn="1"/>
        </p:nvCxnSpPr>
        <p:spPr>
          <a:xfrm flipH="1">
            <a:off x="2924601" y="4345196"/>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176">
            <a:extLst>
              <a:ext uri="{FF2B5EF4-FFF2-40B4-BE49-F238E27FC236}">
                <a16:creationId xmlns:a16="http://schemas.microsoft.com/office/drawing/2014/main" id="{15888A70-D745-5B43-BA23-11B7742B2A05}"/>
              </a:ext>
            </a:extLst>
          </p:cNvPr>
          <p:cNvCxnSpPr>
            <a:cxnSpLocks/>
          </p:cNvCxnSpPr>
          <p:nvPr userDrawn="1"/>
        </p:nvCxnSpPr>
        <p:spPr>
          <a:xfrm flipH="1">
            <a:off x="946797" y="3591131"/>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179">
            <a:extLst>
              <a:ext uri="{FF2B5EF4-FFF2-40B4-BE49-F238E27FC236}">
                <a16:creationId xmlns:a16="http://schemas.microsoft.com/office/drawing/2014/main" id="{6BCD55A2-C290-EF44-AF39-9F2DDC37F6E3}"/>
              </a:ext>
            </a:extLst>
          </p:cNvPr>
          <p:cNvCxnSpPr>
            <a:cxnSpLocks/>
          </p:cNvCxnSpPr>
          <p:nvPr userDrawn="1"/>
        </p:nvCxnSpPr>
        <p:spPr>
          <a:xfrm flipH="1">
            <a:off x="6922861" y="3591131"/>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traight Connector 180">
            <a:extLst>
              <a:ext uri="{FF2B5EF4-FFF2-40B4-BE49-F238E27FC236}">
                <a16:creationId xmlns:a16="http://schemas.microsoft.com/office/drawing/2014/main" id="{63035C15-0D78-B647-B7BF-24CC18F6DD69}"/>
              </a:ext>
            </a:extLst>
          </p:cNvPr>
          <p:cNvCxnSpPr>
            <a:cxnSpLocks/>
          </p:cNvCxnSpPr>
          <p:nvPr userDrawn="1"/>
        </p:nvCxnSpPr>
        <p:spPr>
          <a:xfrm flipH="1">
            <a:off x="6922861" y="4345196"/>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Straight Connector 181">
            <a:extLst>
              <a:ext uri="{FF2B5EF4-FFF2-40B4-BE49-F238E27FC236}">
                <a16:creationId xmlns:a16="http://schemas.microsoft.com/office/drawing/2014/main" id="{5A3F36B8-9ADD-2949-8A7D-C2E2B35C7090}"/>
              </a:ext>
            </a:extLst>
          </p:cNvPr>
          <p:cNvCxnSpPr>
            <a:cxnSpLocks/>
          </p:cNvCxnSpPr>
          <p:nvPr userDrawn="1"/>
        </p:nvCxnSpPr>
        <p:spPr>
          <a:xfrm flipH="1">
            <a:off x="6922861" y="5099189"/>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183">
            <a:extLst>
              <a:ext uri="{FF2B5EF4-FFF2-40B4-BE49-F238E27FC236}">
                <a16:creationId xmlns:a16="http://schemas.microsoft.com/office/drawing/2014/main" id="{AA19AF11-A391-0942-A805-6A12C9AB4968}"/>
              </a:ext>
            </a:extLst>
          </p:cNvPr>
          <p:cNvCxnSpPr>
            <a:cxnSpLocks/>
          </p:cNvCxnSpPr>
          <p:nvPr userDrawn="1"/>
        </p:nvCxnSpPr>
        <p:spPr>
          <a:xfrm flipH="1">
            <a:off x="8913409" y="3591131"/>
            <a:ext cx="237600" cy="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sp>
        <p:nvSpPr>
          <p:cNvPr id="80" name="Прямоугольник с одним вырезанным углом 79"/>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81" name="Прямоугольник 80"/>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82" name="Рисунок 8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959632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_Пустой слайд">
    <p:spTree>
      <p:nvGrpSpPr>
        <p:cNvPr id="1" name=""/>
        <p:cNvGrpSpPr/>
        <p:nvPr/>
      </p:nvGrpSpPr>
      <p:grpSpPr>
        <a:xfrm>
          <a:off x="0" y="0"/>
          <a:ext cx="0" cy="0"/>
          <a:chOff x="0" y="0"/>
          <a:chExt cx="0" cy="0"/>
        </a:xfrm>
      </p:grpSpPr>
      <p:cxnSp>
        <p:nvCxnSpPr>
          <p:cNvPr id="34" name="Straight Connector 35">
            <a:extLst>
              <a:ext uri="{FF2B5EF4-FFF2-40B4-BE49-F238E27FC236}">
                <a16:creationId xmlns:a16="http://schemas.microsoft.com/office/drawing/2014/main" id="{0C84534A-0BD6-401A-91C0-CAB062F1EBD0}"/>
              </a:ext>
            </a:extLst>
          </p:cNvPr>
          <p:cNvCxnSpPr>
            <a:cxnSpLocks/>
          </p:cNvCxnSpPr>
          <p:nvPr userDrawn="1"/>
        </p:nvCxnSpPr>
        <p:spPr>
          <a:xfrm flipH="1">
            <a:off x="6305567" y="4566915"/>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16">
            <a:extLst>
              <a:ext uri="{FF2B5EF4-FFF2-40B4-BE49-F238E27FC236}">
                <a16:creationId xmlns:a16="http://schemas.microsoft.com/office/drawing/2014/main" id="{9CFDECB8-C33E-4BD7-951E-EA5B86802FAB}"/>
              </a:ext>
            </a:extLst>
          </p:cNvPr>
          <p:cNvCxnSpPr>
            <a:cxnSpLocks/>
          </p:cNvCxnSpPr>
          <p:nvPr userDrawn="1"/>
        </p:nvCxnSpPr>
        <p:spPr>
          <a:xfrm>
            <a:off x="6094412" y="2348880"/>
            <a:ext cx="0" cy="45091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17">
            <a:extLst>
              <a:ext uri="{FF2B5EF4-FFF2-40B4-BE49-F238E27FC236}">
                <a16:creationId xmlns:a16="http://schemas.microsoft.com/office/drawing/2014/main" id="{7E5C068E-3F9E-4A89-96C3-A6B0FC2C2651}"/>
              </a:ext>
            </a:extLst>
          </p:cNvPr>
          <p:cNvSpPr/>
          <p:nvPr userDrawn="1"/>
        </p:nvSpPr>
        <p:spPr>
          <a:xfrm>
            <a:off x="5823824" y="2056980"/>
            <a:ext cx="541176" cy="54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1</a:t>
            </a:r>
          </a:p>
        </p:txBody>
      </p:sp>
      <p:sp>
        <p:nvSpPr>
          <p:cNvPr id="8" name="Oval 19">
            <a:extLst>
              <a:ext uri="{FF2B5EF4-FFF2-40B4-BE49-F238E27FC236}">
                <a16:creationId xmlns:a16="http://schemas.microsoft.com/office/drawing/2014/main" id="{167939D6-4640-4C33-845B-B93B82124AC8}"/>
              </a:ext>
            </a:extLst>
          </p:cNvPr>
          <p:cNvSpPr/>
          <p:nvPr userDrawn="1"/>
        </p:nvSpPr>
        <p:spPr>
          <a:xfrm>
            <a:off x="2845985" y="1661964"/>
            <a:ext cx="1439427" cy="14054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10" name="Oval 21">
            <a:extLst>
              <a:ext uri="{FF2B5EF4-FFF2-40B4-BE49-F238E27FC236}">
                <a16:creationId xmlns:a16="http://schemas.microsoft.com/office/drawing/2014/main" id="{D3992DDC-220E-4300-B1C2-E4EBE13BE710}"/>
              </a:ext>
            </a:extLst>
          </p:cNvPr>
          <p:cNvSpPr/>
          <p:nvPr userDrawn="1"/>
        </p:nvSpPr>
        <p:spPr>
          <a:xfrm>
            <a:off x="5823824" y="4296327"/>
            <a:ext cx="541176" cy="54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2</a:t>
            </a:r>
          </a:p>
        </p:txBody>
      </p:sp>
      <p:sp>
        <p:nvSpPr>
          <p:cNvPr id="11" name="Oval 22">
            <a:extLst>
              <a:ext uri="{FF2B5EF4-FFF2-40B4-BE49-F238E27FC236}">
                <a16:creationId xmlns:a16="http://schemas.microsoft.com/office/drawing/2014/main" id="{74CC2F6C-951A-44D0-809D-EBCC65796784}"/>
              </a:ext>
            </a:extLst>
          </p:cNvPr>
          <p:cNvSpPr/>
          <p:nvPr userDrawn="1"/>
        </p:nvSpPr>
        <p:spPr>
          <a:xfrm>
            <a:off x="7708792" y="3845622"/>
            <a:ext cx="1412633" cy="14425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20" name="Прямоугольник с одним вырезанным углом 19"/>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21" name="Прямоугольник 20"/>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25"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cxnSp>
        <p:nvCxnSpPr>
          <p:cNvPr id="35" name="Straight Connector 31">
            <a:extLst>
              <a:ext uri="{FF2B5EF4-FFF2-40B4-BE49-F238E27FC236}">
                <a16:creationId xmlns:a16="http://schemas.microsoft.com/office/drawing/2014/main" id="{66E6292A-E515-45CE-8AE9-17750DFA1131}"/>
              </a:ext>
            </a:extLst>
          </p:cNvPr>
          <p:cNvCxnSpPr>
            <a:cxnSpLocks/>
          </p:cNvCxnSpPr>
          <p:nvPr userDrawn="1"/>
        </p:nvCxnSpPr>
        <p:spPr>
          <a:xfrm flipH="1">
            <a:off x="4150196" y="2327568"/>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F06FE419-89D2-3508-941E-1BF103E43C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9176" y="4088102"/>
            <a:ext cx="791864" cy="769831"/>
          </a:xfrm>
          <a:prstGeom prst="rect">
            <a:avLst/>
          </a:prstGeom>
        </p:spPr>
      </p:pic>
      <p:pic>
        <p:nvPicPr>
          <p:cNvPr id="7" name="Рисунок 6">
            <a:extLst>
              <a:ext uri="{FF2B5EF4-FFF2-40B4-BE49-F238E27FC236}">
                <a16:creationId xmlns:a16="http://schemas.microsoft.com/office/drawing/2014/main" id="{5A175BDB-6B6D-3B2F-8095-05DEE8140B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2085" y="2056980"/>
            <a:ext cx="713186" cy="658326"/>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31655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Пустой слайд">
    <p:spTree>
      <p:nvGrpSpPr>
        <p:cNvPr id="1" name=""/>
        <p:cNvGrpSpPr/>
        <p:nvPr/>
      </p:nvGrpSpPr>
      <p:grpSpPr>
        <a:xfrm>
          <a:off x="0" y="0"/>
          <a:ext cx="0" cy="0"/>
          <a:chOff x="0" y="0"/>
          <a:chExt cx="0" cy="0"/>
        </a:xfrm>
      </p:grpSpPr>
      <p:sp>
        <p:nvSpPr>
          <p:cNvPr id="8" name="Oval 19">
            <a:extLst>
              <a:ext uri="{FF2B5EF4-FFF2-40B4-BE49-F238E27FC236}">
                <a16:creationId xmlns:a16="http://schemas.microsoft.com/office/drawing/2014/main" id="{167939D6-4640-4C33-845B-B93B82124AC8}"/>
              </a:ext>
            </a:extLst>
          </p:cNvPr>
          <p:cNvSpPr/>
          <p:nvPr userDrawn="1"/>
        </p:nvSpPr>
        <p:spPr>
          <a:xfrm>
            <a:off x="2291067" y="2125165"/>
            <a:ext cx="1439427" cy="14054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11" name="Oval 22">
            <a:extLst>
              <a:ext uri="{FF2B5EF4-FFF2-40B4-BE49-F238E27FC236}">
                <a16:creationId xmlns:a16="http://schemas.microsoft.com/office/drawing/2014/main" id="{74CC2F6C-951A-44D0-809D-EBCC65796784}"/>
              </a:ext>
            </a:extLst>
          </p:cNvPr>
          <p:cNvSpPr/>
          <p:nvPr userDrawn="1"/>
        </p:nvSpPr>
        <p:spPr>
          <a:xfrm>
            <a:off x="6888988" y="2088037"/>
            <a:ext cx="1412633" cy="14425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useo Sans Cyrl 300" panose="02000000000000000000" pitchFamily="2" charset="-52"/>
            </a:endParaRPr>
          </a:p>
        </p:txBody>
      </p:sp>
      <p:sp>
        <p:nvSpPr>
          <p:cNvPr id="20" name="Прямоугольник с одним вырезанным углом 19"/>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21" name="Прямоугольник 20"/>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25"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cxnSp>
        <p:nvCxnSpPr>
          <p:cNvPr id="2" name="Straight Arrow Connector 3">
            <a:extLst>
              <a:ext uri="{FF2B5EF4-FFF2-40B4-BE49-F238E27FC236}">
                <a16:creationId xmlns:a16="http://schemas.microsoft.com/office/drawing/2014/main" id="{E08B76B7-5FEF-9A4E-151B-1029EE7D4620}"/>
              </a:ext>
            </a:extLst>
          </p:cNvPr>
          <p:cNvCxnSpPr>
            <a:cxnSpLocks/>
          </p:cNvCxnSpPr>
          <p:nvPr userDrawn="1"/>
        </p:nvCxnSpPr>
        <p:spPr>
          <a:xfrm>
            <a:off x="4022844" y="2502095"/>
            <a:ext cx="2597031" cy="0"/>
          </a:xfrm>
          <a:prstGeom prst="straightConnector1">
            <a:avLst/>
          </a:prstGeom>
          <a:ln w="57150">
            <a:solidFill>
              <a:srgbClr val="95C12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3">
            <a:extLst>
              <a:ext uri="{FF2B5EF4-FFF2-40B4-BE49-F238E27FC236}">
                <a16:creationId xmlns:a16="http://schemas.microsoft.com/office/drawing/2014/main" id="{22090070-2010-4D3C-7416-FF4698FEAD27}"/>
              </a:ext>
            </a:extLst>
          </p:cNvPr>
          <p:cNvCxnSpPr>
            <a:cxnSpLocks/>
          </p:cNvCxnSpPr>
          <p:nvPr userDrawn="1"/>
        </p:nvCxnSpPr>
        <p:spPr>
          <a:xfrm flipH="1">
            <a:off x="3982840" y="3068420"/>
            <a:ext cx="2637035" cy="0"/>
          </a:xfrm>
          <a:prstGeom prst="straightConnector1">
            <a:avLst/>
          </a:prstGeom>
          <a:ln w="57150">
            <a:solidFill>
              <a:srgbClr val="95C127"/>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B5B5C9-C61A-2EF9-B582-C3C6B8706938}"/>
              </a:ext>
            </a:extLst>
          </p:cNvPr>
          <p:cNvSpPr txBox="1"/>
          <p:nvPr userDrawn="1"/>
        </p:nvSpPr>
        <p:spPr>
          <a:xfrm>
            <a:off x="2773160" y="2508640"/>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sp>
        <p:nvSpPr>
          <p:cNvPr id="26" name="TextBox 25">
            <a:extLst>
              <a:ext uri="{FF2B5EF4-FFF2-40B4-BE49-F238E27FC236}">
                <a16:creationId xmlns:a16="http://schemas.microsoft.com/office/drawing/2014/main" id="{56C5EC41-3BE7-EB30-46A2-674DA7AEBF1A}"/>
              </a:ext>
            </a:extLst>
          </p:cNvPr>
          <p:cNvSpPr txBox="1"/>
          <p:nvPr userDrawn="1"/>
        </p:nvSpPr>
        <p:spPr>
          <a:xfrm>
            <a:off x="7353090" y="2455386"/>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pic>
        <p:nvPicPr>
          <p:cNvPr id="12" name="Рисунок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62078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_Пустой слайд">
    <p:spTree>
      <p:nvGrpSpPr>
        <p:cNvPr id="1" name=""/>
        <p:cNvGrpSpPr/>
        <p:nvPr/>
      </p:nvGrpSpPr>
      <p:grpSpPr>
        <a:xfrm>
          <a:off x="0" y="0"/>
          <a:ext cx="0" cy="0"/>
          <a:chOff x="0" y="0"/>
          <a:chExt cx="0" cy="0"/>
        </a:xfrm>
      </p:grpSpPr>
      <p:cxnSp>
        <p:nvCxnSpPr>
          <p:cNvPr id="34" name="Straight Connector 35">
            <a:extLst>
              <a:ext uri="{FF2B5EF4-FFF2-40B4-BE49-F238E27FC236}">
                <a16:creationId xmlns:a16="http://schemas.microsoft.com/office/drawing/2014/main" id="{0C84534A-0BD6-401A-91C0-CAB062F1EBD0}"/>
              </a:ext>
            </a:extLst>
          </p:cNvPr>
          <p:cNvCxnSpPr>
            <a:cxnSpLocks/>
          </p:cNvCxnSpPr>
          <p:nvPr userDrawn="1"/>
        </p:nvCxnSpPr>
        <p:spPr>
          <a:xfrm flipH="1">
            <a:off x="6305567" y="4566915"/>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16">
            <a:extLst>
              <a:ext uri="{FF2B5EF4-FFF2-40B4-BE49-F238E27FC236}">
                <a16:creationId xmlns:a16="http://schemas.microsoft.com/office/drawing/2014/main" id="{9CFDECB8-C33E-4BD7-951E-EA5B86802FAB}"/>
              </a:ext>
            </a:extLst>
          </p:cNvPr>
          <p:cNvCxnSpPr>
            <a:cxnSpLocks/>
          </p:cNvCxnSpPr>
          <p:nvPr userDrawn="1"/>
        </p:nvCxnSpPr>
        <p:spPr>
          <a:xfrm>
            <a:off x="6094412" y="2348880"/>
            <a:ext cx="0" cy="45091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17">
            <a:extLst>
              <a:ext uri="{FF2B5EF4-FFF2-40B4-BE49-F238E27FC236}">
                <a16:creationId xmlns:a16="http://schemas.microsoft.com/office/drawing/2014/main" id="{7E5C068E-3F9E-4A89-96C3-A6B0FC2C2651}"/>
              </a:ext>
            </a:extLst>
          </p:cNvPr>
          <p:cNvSpPr/>
          <p:nvPr userDrawn="1"/>
        </p:nvSpPr>
        <p:spPr>
          <a:xfrm>
            <a:off x="5823824" y="2056980"/>
            <a:ext cx="541176" cy="54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1</a:t>
            </a:r>
          </a:p>
        </p:txBody>
      </p:sp>
      <p:sp>
        <p:nvSpPr>
          <p:cNvPr id="8" name="Oval 19">
            <a:extLst>
              <a:ext uri="{FF2B5EF4-FFF2-40B4-BE49-F238E27FC236}">
                <a16:creationId xmlns:a16="http://schemas.microsoft.com/office/drawing/2014/main" id="{167939D6-4640-4C33-845B-B93B82124AC8}"/>
              </a:ext>
            </a:extLst>
          </p:cNvPr>
          <p:cNvSpPr/>
          <p:nvPr userDrawn="1"/>
        </p:nvSpPr>
        <p:spPr>
          <a:xfrm>
            <a:off x="3142096" y="1823518"/>
            <a:ext cx="1008100" cy="1008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10" name="Oval 21">
            <a:extLst>
              <a:ext uri="{FF2B5EF4-FFF2-40B4-BE49-F238E27FC236}">
                <a16:creationId xmlns:a16="http://schemas.microsoft.com/office/drawing/2014/main" id="{D3992DDC-220E-4300-B1C2-E4EBE13BE710}"/>
              </a:ext>
            </a:extLst>
          </p:cNvPr>
          <p:cNvSpPr/>
          <p:nvPr userDrawn="1"/>
        </p:nvSpPr>
        <p:spPr>
          <a:xfrm>
            <a:off x="5823824" y="4296327"/>
            <a:ext cx="541176" cy="54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2</a:t>
            </a:r>
          </a:p>
        </p:txBody>
      </p:sp>
      <p:sp>
        <p:nvSpPr>
          <p:cNvPr id="11" name="Oval 22">
            <a:extLst>
              <a:ext uri="{FF2B5EF4-FFF2-40B4-BE49-F238E27FC236}">
                <a16:creationId xmlns:a16="http://schemas.microsoft.com/office/drawing/2014/main" id="{74CC2F6C-951A-44D0-809D-EBCC65796784}"/>
              </a:ext>
            </a:extLst>
          </p:cNvPr>
          <p:cNvSpPr/>
          <p:nvPr userDrawn="1"/>
        </p:nvSpPr>
        <p:spPr>
          <a:xfrm>
            <a:off x="7900709" y="4062865"/>
            <a:ext cx="1008100" cy="1008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20" name="Прямоугольник с одним вырезанным углом 19"/>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21" name="Прямоугольник 20"/>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22" name="Рисунок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9321" y="2086298"/>
            <a:ext cx="393651" cy="48254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1584" y="4325645"/>
            <a:ext cx="406349" cy="482540"/>
          </a:xfrm>
          <a:prstGeom prst="rect">
            <a:avLst/>
          </a:prstGeom>
        </p:spPr>
      </p:pic>
      <p:sp>
        <p:nvSpPr>
          <p:cNvPr id="25"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sp>
        <p:nvSpPr>
          <p:cNvPr id="26" name="TextBox 25">
            <a:extLst>
              <a:ext uri="{FF2B5EF4-FFF2-40B4-BE49-F238E27FC236}">
                <a16:creationId xmlns:a16="http://schemas.microsoft.com/office/drawing/2014/main" id="{ADADAC63-DD79-4F3C-97B8-4480FF70891E}"/>
              </a:ext>
            </a:extLst>
          </p:cNvPr>
          <p:cNvSpPr txBox="1"/>
          <p:nvPr userDrawn="1"/>
        </p:nvSpPr>
        <p:spPr>
          <a:xfrm>
            <a:off x="2467847" y="4446261"/>
            <a:ext cx="2673806" cy="609398"/>
          </a:xfrm>
          <a:prstGeom prst="rect">
            <a:avLst/>
          </a:prstGeom>
          <a:noFill/>
        </p:spPr>
        <p:txBody>
          <a:bodyPr wrap="square" rtlCol="0" anchor="t">
            <a:spAutoFit/>
          </a:bodyPr>
          <a:lstStyle/>
          <a:p>
            <a:pPr algn="r">
              <a:lnSpc>
                <a:spcPct val="120000"/>
              </a:lnSpc>
            </a:pPr>
            <a:r>
              <a:rPr lang="en-US" sz="1400" kern="0" dirty="0">
                <a:solidFill>
                  <a:srgbClr val="000000"/>
                </a:solidFill>
                <a:latin typeface="Museo Sans Cyrl 300" panose="02000000000000000000" pitchFamily="2" charset="-52"/>
                <a:ea typeface="Open Sans" panose="020B0606030504020204" pitchFamily="34" charset="0"/>
                <a:cs typeface="Open Sans" panose="020B0606030504020204" pitchFamily="34" charset="0"/>
              </a:rPr>
              <a:t>This is a sample text. Insert your desired text here. </a:t>
            </a:r>
          </a:p>
        </p:txBody>
      </p:sp>
      <p:sp>
        <p:nvSpPr>
          <p:cNvPr id="27" name="TextBox 26">
            <a:extLst>
              <a:ext uri="{FF2B5EF4-FFF2-40B4-BE49-F238E27FC236}">
                <a16:creationId xmlns:a16="http://schemas.microsoft.com/office/drawing/2014/main" id="{84CFEEA9-51FF-44F9-BFC5-0657C4D96940}"/>
              </a:ext>
            </a:extLst>
          </p:cNvPr>
          <p:cNvSpPr txBox="1"/>
          <p:nvPr userDrawn="1"/>
        </p:nvSpPr>
        <p:spPr>
          <a:xfrm>
            <a:off x="2467847" y="4028278"/>
            <a:ext cx="2673806" cy="461665"/>
          </a:xfrm>
          <a:prstGeom prst="rect">
            <a:avLst/>
          </a:prstGeom>
          <a:noFill/>
        </p:spPr>
        <p:txBody>
          <a:bodyPr wrap="square" rtlCol="0" anchor="b">
            <a:spAutoFit/>
          </a:bodyPr>
          <a:lstStyle/>
          <a:p>
            <a:pPr algn="r">
              <a:lnSpc>
                <a:spcPct val="120000"/>
              </a:lnSpc>
            </a:pPr>
            <a:r>
              <a:rPr lang="en-US" sz="2000" b="1" kern="0" dirty="0">
                <a:solidFill>
                  <a:srgbClr val="000000"/>
                </a:solidFill>
                <a:latin typeface="Museo Sans Cyrl 500" panose="02000000000000000000" pitchFamily="2" charset="-52"/>
                <a:ea typeface="Open Sans" panose="020B0606030504020204" pitchFamily="34" charset="0"/>
                <a:cs typeface="Open Sans" panose="020B0606030504020204" pitchFamily="34" charset="0"/>
              </a:rPr>
              <a:t>Placeholder</a:t>
            </a:r>
          </a:p>
        </p:txBody>
      </p:sp>
      <p:sp>
        <p:nvSpPr>
          <p:cNvPr id="28" name="TextBox 27">
            <a:extLst>
              <a:ext uri="{FF2B5EF4-FFF2-40B4-BE49-F238E27FC236}">
                <a16:creationId xmlns:a16="http://schemas.microsoft.com/office/drawing/2014/main" id="{9D8DF85E-F93B-4F08-9E3D-10AFDE892F15}"/>
              </a:ext>
            </a:extLst>
          </p:cNvPr>
          <p:cNvSpPr txBox="1"/>
          <p:nvPr userDrawn="1"/>
        </p:nvSpPr>
        <p:spPr>
          <a:xfrm>
            <a:off x="7030516" y="2178922"/>
            <a:ext cx="2673806" cy="609398"/>
          </a:xfrm>
          <a:prstGeom prst="rect">
            <a:avLst/>
          </a:prstGeom>
          <a:noFill/>
        </p:spPr>
        <p:txBody>
          <a:bodyPr wrap="square" rtlCol="0" anchor="t">
            <a:spAutoFit/>
          </a:bodyPr>
          <a:lstStyle/>
          <a:p>
            <a:pPr>
              <a:lnSpc>
                <a:spcPct val="120000"/>
              </a:lnSpc>
            </a:pPr>
            <a:r>
              <a:rPr lang="en-US" sz="1400" kern="0" dirty="0">
                <a:solidFill>
                  <a:srgbClr val="000000"/>
                </a:solidFill>
                <a:latin typeface="Museo Sans Cyrl 300" panose="02000000000000000000" pitchFamily="2" charset="-52"/>
                <a:ea typeface="Open Sans" panose="020B0606030504020204" pitchFamily="34" charset="0"/>
                <a:cs typeface="Open Sans" panose="020B0606030504020204" pitchFamily="34" charset="0"/>
              </a:rPr>
              <a:t>This is a sample text. Insert your desired text here. </a:t>
            </a:r>
          </a:p>
        </p:txBody>
      </p:sp>
      <p:sp>
        <p:nvSpPr>
          <p:cNvPr id="29" name="TextBox 28">
            <a:extLst>
              <a:ext uri="{FF2B5EF4-FFF2-40B4-BE49-F238E27FC236}">
                <a16:creationId xmlns:a16="http://schemas.microsoft.com/office/drawing/2014/main" id="{730EB338-774C-434E-9271-518198BA2C27}"/>
              </a:ext>
            </a:extLst>
          </p:cNvPr>
          <p:cNvSpPr txBox="1"/>
          <p:nvPr userDrawn="1"/>
        </p:nvSpPr>
        <p:spPr>
          <a:xfrm>
            <a:off x="7030516" y="1760939"/>
            <a:ext cx="2673806" cy="461665"/>
          </a:xfrm>
          <a:prstGeom prst="rect">
            <a:avLst/>
          </a:prstGeom>
          <a:noFill/>
        </p:spPr>
        <p:txBody>
          <a:bodyPr wrap="square" rtlCol="0" anchor="b">
            <a:spAutoFit/>
          </a:bodyPr>
          <a:lstStyle/>
          <a:p>
            <a:pPr>
              <a:lnSpc>
                <a:spcPct val="120000"/>
              </a:lnSpc>
            </a:pPr>
            <a:r>
              <a:rPr lang="en-US" sz="2000" b="1" kern="0" dirty="0">
                <a:solidFill>
                  <a:srgbClr val="000000"/>
                </a:solidFill>
                <a:latin typeface="Museo Sans Cyrl 500" panose="02000000000000000000" pitchFamily="2" charset="-52"/>
                <a:ea typeface="Open Sans" panose="020B0606030504020204" pitchFamily="34" charset="0"/>
                <a:cs typeface="Open Sans" panose="020B0606030504020204" pitchFamily="34" charset="0"/>
              </a:rPr>
              <a:t>Placeholder</a:t>
            </a:r>
          </a:p>
        </p:txBody>
      </p:sp>
      <p:cxnSp>
        <p:nvCxnSpPr>
          <p:cNvPr id="35" name="Straight Connector 31">
            <a:extLst>
              <a:ext uri="{FF2B5EF4-FFF2-40B4-BE49-F238E27FC236}">
                <a16:creationId xmlns:a16="http://schemas.microsoft.com/office/drawing/2014/main" id="{66E6292A-E515-45CE-8AE9-17750DFA1131}"/>
              </a:ext>
            </a:extLst>
          </p:cNvPr>
          <p:cNvCxnSpPr>
            <a:cxnSpLocks/>
          </p:cNvCxnSpPr>
          <p:nvPr userDrawn="1"/>
        </p:nvCxnSpPr>
        <p:spPr>
          <a:xfrm flipH="1">
            <a:off x="4150196" y="2327568"/>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348555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1_Пустой слайд">
    <p:spTree>
      <p:nvGrpSpPr>
        <p:cNvPr id="1" name=""/>
        <p:cNvGrpSpPr/>
        <p:nvPr/>
      </p:nvGrpSpPr>
      <p:grpSpPr>
        <a:xfrm>
          <a:off x="0" y="0"/>
          <a:ext cx="0" cy="0"/>
          <a:chOff x="0" y="0"/>
          <a:chExt cx="0" cy="0"/>
        </a:xfrm>
      </p:grpSpPr>
      <p:cxnSp>
        <p:nvCxnSpPr>
          <p:cNvPr id="5" name="Straight Connector 29">
            <a:extLst>
              <a:ext uri="{FF2B5EF4-FFF2-40B4-BE49-F238E27FC236}">
                <a16:creationId xmlns:a16="http://schemas.microsoft.com/office/drawing/2014/main" id="{2AD1BBB7-96DA-4B1C-A658-8268ADF59F78}"/>
              </a:ext>
            </a:extLst>
          </p:cNvPr>
          <p:cNvCxnSpPr>
            <a:cxnSpLocks/>
          </p:cNvCxnSpPr>
          <p:nvPr userDrawn="1"/>
        </p:nvCxnSpPr>
        <p:spPr>
          <a:xfrm>
            <a:off x="6094412" y="27992"/>
            <a:ext cx="0" cy="6830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0">
            <a:extLst>
              <a:ext uri="{FF2B5EF4-FFF2-40B4-BE49-F238E27FC236}">
                <a16:creationId xmlns:a16="http://schemas.microsoft.com/office/drawing/2014/main" id="{12C86D40-3487-4842-99C7-59324AF8E0E8}"/>
              </a:ext>
            </a:extLst>
          </p:cNvPr>
          <p:cNvSpPr/>
          <p:nvPr userDrawn="1"/>
        </p:nvSpPr>
        <p:spPr>
          <a:xfrm>
            <a:off x="5823824" y="2056980"/>
            <a:ext cx="541176" cy="54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3</a:t>
            </a:r>
          </a:p>
        </p:txBody>
      </p:sp>
      <p:cxnSp>
        <p:nvCxnSpPr>
          <p:cNvPr id="7" name="Straight Connector 31">
            <a:extLst>
              <a:ext uri="{FF2B5EF4-FFF2-40B4-BE49-F238E27FC236}">
                <a16:creationId xmlns:a16="http://schemas.microsoft.com/office/drawing/2014/main" id="{66E6292A-E515-45CE-8AE9-17750DFA1131}"/>
              </a:ext>
            </a:extLst>
          </p:cNvPr>
          <p:cNvCxnSpPr>
            <a:cxnSpLocks/>
            <a:endCxn id="8" idx="6"/>
          </p:cNvCxnSpPr>
          <p:nvPr userDrawn="1"/>
        </p:nvCxnSpPr>
        <p:spPr>
          <a:xfrm flipH="1">
            <a:off x="4150196" y="2327568"/>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32">
            <a:extLst>
              <a:ext uri="{FF2B5EF4-FFF2-40B4-BE49-F238E27FC236}">
                <a16:creationId xmlns:a16="http://schemas.microsoft.com/office/drawing/2014/main" id="{A0ED3446-5B09-439D-AB24-0C792443CD53}"/>
              </a:ext>
            </a:extLst>
          </p:cNvPr>
          <p:cNvSpPr/>
          <p:nvPr userDrawn="1"/>
        </p:nvSpPr>
        <p:spPr>
          <a:xfrm>
            <a:off x="3142096" y="1823518"/>
            <a:ext cx="1008100" cy="1008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9" name="TextBox 8">
            <a:extLst>
              <a:ext uri="{FF2B5EF4-FFF2-40B4-BE49-F238E27FC236}">
                <a16:creationId xmlns:a16="http://schemas.microsoft.com/office/drawing/2014/main" id="{9294EE82-7265-4DBC-99DC-34924A16C07B}"/>
              </a:ext>
            </a:extLst>
          </p:cNvPr>
          <p:cNvSpPr txBox="1"/>
          <p:nvPr userDrawn="1"/>
        </p:nvSpPr>
        <p:spPr>
          <a:xfrm>
            <a:off x="7030516" y="2178922"/>
            <a:ext cx="2673806" cy="609398"/>
          </a:xfrm>
          <a:prstGeom prst="rect">
            <a:avLst/>
          </a:prstGeom>
          <a:noFill/>
        </p:spPr>
        <p:txBody>
          <a:bodyPr wrap="square" rtlCol="0" anchor="t">
            <a:spAutoFit/>
          </a:bodyPr>
          <a:lstStyle/>
          <a:p>
            <a:pPr>
              <a:lnSpc>
                <a:spcPct val="120000"/>
              </a:lnSpc>
            </a:pPr>
            <a:r>
              <a:rPr lang="en-US" sz="1400" kern="0" dirty="0">
                <a:solidFill>
                  <a:srgbClr val="000000"/>
                </a:solidFill>
                <a:latin typeface="Museo Sans Cyrl 300" panose="02000000000000000000" pitchFamily="2" charset="-52"/>
                <a:ea typeface="Open Sans" panose="020B0606030504020204" pitchFamily="34" charset="0"/>
                <a:cs typeface="Open Sans" panose="020B0606030504020204" pitchFamily="34" charset="0"/>
              </a:rPr>
              <a:t>This is a sample text. Insert your desired text here. </a:t>
            </a:r>
          </a:p>
        </p:txBody>
      </p:sp>
      <p:sp>
        <p:nvSpPr>
          <p:cNvPr id="10" name="TextBox 9">
            <a:extLst>
              <a:ext uri="{FF2B5EF4-FFF2-40B4-BE49-F238E27FC236}">
                <a16:creationId xmlns:a16="http://schemas.microsoft.com/office/drawing/2014/main" id="{0EAA2E97-6443-4D52-AC17-5DDE42A95EA8}"/>
              </a:ext>
            </a:extLst>
          </p:cNvPr>
          <p:cNvSpPr txBox="1"/>
          <p:nvPr userDrawn="1"/>
        </p:nvSpPr>
        <p:spPr>
          <a:xfrm>
            <a:off x="7030516" y="1760939"/>
            <a:ext cx="2673806" cy="461665"/>
          </a:xfrm>
          <a:prstGeom prst="rect">
            <a:avLst/>
          </a:prstGeom>
          <a:noFill/>
        </p:spPr>
        <p:txBody>
          <a:bodyPr wrap="square" rtlCol="0" anchor="b">
            <a:spAutoFit/>
          </a:bodyPr>
          <a:lstStyle/>
          <a:p>
            <a:pPr>
              <a:lnSpc>
                <a:spcPct val="120000"/>
              </a:lnSpc>
            </a:pPr>
            <a:r>
              <a:rPr lang="en-US" sz="2000" b="1" kern="0" dirty="0">
                <a:solidFill>
                  <a:srgbClr val="000000"/>
                </a:solidFill>
                <a:latin typeface="Museo Sans Cyrl 500" panose="02000000000000000000" pitchFamily="2" charset="-52"/>
                <a:ea typeface="Open Sans" panose="020B0606030504020204" pitchFamily="34" charset="0"/>
                <a:cs typeface="Open Sans" panose="020B0606030504020204" pitchFamily="34" charset="0"/>
              </a:rPr>
              <a:t>Placeholder</a:t>
            </a:r>
          </a:p>
        </p:txBody>
      </p:sp>
      <p:cxnSp>
        <p:nvCxnSpPr>
          <p:cNvPr id="11" name="Straight Connector 35">
            <a:extLst>
              <a:ext uri="{FF2B5EF4-FFF2-40B4-BE49-F238E27FC236}">
                <a16:creationId xmlns:a16="http://schemas.microsoft.com/office/drawing/2014/main" id="{0C84534A-0BD6-401A-91C0-CAB062F1EBD0}"/>
              </a:ext>
            </a:extLst>
          </p:cNvPr>
          <p:cNvCxnSpPr>
            <a:cxnSpLocks/>
          </p:cNvCxnSpPr>
          <p:nvPr userDrawn="1"/>
        </p:nvCxnSpPr>
        <p:spPr>
          <a:xfrm flipH="1">
            <a:off x="6305567" y="4566915"/>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6">
            <a:extLst>
              <a:ext uri="{FF2B5EF4-FFF2-40B4-BE49-F238E27FC236}">
                <a16:creationId xmlns:a16="http://schemas.microsoft.com/office/drawing/2014/main" id="{DC730CD9-92FE-4472-9DE7-A7E22A2915AE}"/>
              </a:ext>
            </a:extLst>
          </p:cNvPr>
          <p:cNvSpPr/>
          <p:nvPr userDrawn="1"/>
        </p:nvSpPr>
        <p:spPr>
          <a:xfrm>
            <a:off x="5823824" y="4296327"/>
            <a:ext cx="541176" cy="54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4</a:t>
            </a:r>
          </a:p>
        </p:txBody>
      </p:sp>
      <p:sp>
        <p:nvSpPr>
          <p:cNvPr id="13" name="Oval 37">
            <a:extLst>
              <a:ext uri="{FF2B5EF4-FFF2-40B4-BE49-F238E27FC236}">
                <a16:creationId xmlns:a16="http://schemas.microsoft.com/office/drawing/2014/main" id="{F0724249-6943-4040-83C4-21E3FB386E22}"/>
              </a:ext>
            </a:extLst>
          </p:cNvPr>
          <p:cNvSpPr/>
          <p:nvPr userDrawn="1"/>
        </p:nvSpPr>
        <p:spPr>
          <a:xfrm>
            <a:off x="7900709" y="4062865"/>
            <a:ext cx="1008100" cy="1008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14" name="TextBox 13">
            <a:extLst>
              <a:ext uri="{FF2B5EF4-FFF2-40B4-BE49-F238E27FC236}">
                <a16:creationId xmlns:a16="http://schemas.microsoft.com/office/drawing/2014/main" id="{FFAF090F-6E3F-47FB-BCD2-380DCD06BCD9}"/>
              </a:ext>
            </a:extLst>
          </p:cNvPr>
          <p:cNvSpPr txBox="1"/>
          <p:nvPr userDrawn="1"/>
        </p:nvSpPr>
        <p:spPr>
          <a:xfrm>
            <a:off x="2467847" y="4446261"/>
            <a:ext cx="2673806" cy="609398"/>
          </a:xfrm>
          <a:prstGeom prst="rect">
            <a:avLst/>
          </a:prstGeom>
          <a:noFill/>
        </p:spPr>
        <p:txBody>
          <a:bodyPr wrap="square" rtlCol="0" anchor="t">
            <a:spAutoFit/>
          </a:bodyPr>
          <a:lstStyle/>
          <a:p>
            <a:pPr algn="r">
              <a:lnSpc>
                <a:spcPct val="120000"/>
              </a:lnSpc>
            </a:pPr>
            <a:r>
              <a:rPr lang="en-US" sz="1400" kern="0" dirty="0">
                <a:solidFill>
                  <a:srgbClr val="000000"/>
                </a:solidFill>
                <a:latin typeface="Museo Sans Cyrl 300" panose="02000000000000000000" pitchFamily="2" charset="-52"/>
                <a:ea typeface="Open Sans" panose="020B0606030504020204" pitchFamily="34" charset="0"/>
                <a:cs typeface="Open Sans" panose="020B0606030504020204" pitchFamily="34" charset="0"/>
              </a:rPr>
              <a:t>This is a sample text. Insert your desired text here. </a:t>
            </a:r>
          </a:p>
        </p:txBody>
      </p:sp>
      <p:sp>
        <p:nvSpPr>
          <p:cNvPr id="15" name="TextBox 14">
            <a:extLst>
              <a:ext uri="{FF2B5EF4-FFF2-40B4-BE49-F238E27FC236}">
                <a16:creationId xmlns:a16="http://schemas.microsoft.com/office/drawing/2014/main" id="{C523EC1A-9F03-4B9D-8CCD-725C3C1DD554}"/>
              </a:ext>
            </a:extLst>
          </p:cNvPr>
          <p:cNvSpPr txBox="1"/>
          <p:nvPr userDrawn="1"/>
        </p:nvSpPr>
        <p:spPr>
          <a:xfrm>
            <a:off x="2467847" y="4028278"/>
            <a:ext cx="2673806" cy="461665"/>
          </a:xfrm>
          <a:prstGeom prst="rect">
            <a:avLst/>
          </a:prstGeom>
          <a:noFill/>
        </p:spPr>
        <p:txBody>
          <a:bodyPr wrap="square" rtlCol="0" anchor="b">
            <a:spAutoFit/>
          </a:bodyPr>
          <a:lstStyle/>
          <a:p>
            <a:pPr algn="r">
              <a:lnSpc>
                <a:spcPct val="120000"/>
              </a:lnSpc>
            </a:pPr>
            <a:r>
              <a:rPr lang="en-US" sz="2000" b="1" kern="0" dirty="0">
                <a:solidFill>
                  <a:srgbClr val="000000"/>
                </a:solidFill>
                <a:latin typeface="Museo Sans Cyrl 500" panose="02000000000000000000" pitchFamily="2" charset="-52"/>
                <a:ea typeface="Open Sans" panose="020B0606030504020204" pitchFamily="34" charset="0"/>
                <a:cs typeface="Open Sans" panose="020B0606030504020204" pitchFamily="34" charset="0"/>
              </a:rPr>
              <a:t>Placeholder</a:t>
            </a:r>
          </a:p>
        </p:txBody>
      </p:sp>
      <p:sp>
        <p:nvSpPr>
          <p:cNvPr id="18" name="Прямоугольник с одним вырезанным углом 1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9" name="Прямоугольник 1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20" name="Рисунок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2365" y="2107347"/>
            <a:ext cx="427563" cy="406397"/>
          </a:xfrm>
          <a:prstGeom prst="rect">
            <a:avLst/>
          </a:prstGeom>
        </p:spPr>
      </p:pic>
      <p:pic>
        <p:nvPicPr>
          <p:cNvPr id="21" name="Рисунок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8092" y="4357391"/>
            <a:ext cx="533333" cy="419048"/>
          </a:xfrm>
          <a:prstGeom prst="rect">
            <a:avLst/>
          </a:prstGeom>
        </p:spPr>
      </p:pic>
      <p:sp>
        <p:nvSpPr>
          <p:cNvPr id="23"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268656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Пустой слайд">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FAE9D97A-8406-4802-9D1F-2788785AB489}"/>
              </a:ext>
            </a:extLst>
          </p:cNvPr>
          <p:cNvCxnSpPr>
            <a:cxnSpLocks/>
          </p:cNvCxnSpPr>
          <p:nvPr userDrawn="1"/>
        </p:nvCxnSpPr>
        <p:spPr>
          <a:xfrm>
            <a:off x="6094412" y="27992"/>
            <a:ext cx="0" cy="46971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15">
            <a:extLst>
              <a:ext uri="{FF2B5EF4-FFF2-40B4-BE49-F238E27FC236}">
                <a16:creationId xmlns:a16="http://schemas.microsoft.com/office/drawing/2014/main" id="{1DBC24BC-DEDB-4F18-8D03-7A283F66BF6C}"/>
              </a:ext>
            </a:extLst>
          </p:cNvPr>
          <p:cNvSpPr/>
          <p:nvPr userDrawn="1"/>
        </p:nvSpPr>
        <p:spPr>
          <a:xfrm>
            <a:off x="5823824" y="2056980"/>
            <a:ext cx="541176" cy="54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5</a:t>
            </a:r>
          </a:p>
        </p:txBody>
      </p:sp>
      <p:cxnSp>
        <p:nvCxnSpPr>
          <p:cNvPr id="7" name="Straight Connector 16">
            <a:extLst>
              <a:ext uri="{FF2B5EF4-FFF2-40B4-BE49-F238E27FC236}">
                <a16:creationId xmlns:a16="http://schemas.microsoft.com/office/drawing/2014/main" id="{ABD73BD1-50CA-42D1-B0C1-28FB5970C5CD}"/>
              </a:ext>
            </a:extLst>
          </p:cNvPr>
          <p:cNvCxnSpPr>
            <a:cxnSpLocks/>
            <a:endCxn id="8" idx="6"/>
          </p:cNvCxnSpPr>
          <p:nvPr userDrawn="1"/>
        </p:nvCxnSpPr>
        <p:spPr>
          <a:xfrm flipH="1">
            <a:off x="4150196" y="2327568"/>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17">
            <a:extLst>
              <a:ext uri="{FF2B5EF4-FFF2-40B4-BE49-F238E27FC236}">
                <a16:creationId xmlns:a16="http://schemas.microsoft.com/office/drawing/2014/main" id="{78A9C59E-F1AB-461F-A807-AED328242333}"/>
              </a:ext>
            </a:extLst>
          </p:cNvPr>
          <p:cNvSpPr/>
          <p:nvPr userDrawn="1"/>
        </p:nvSpPr>
        <p:spPr>
          <a:xfrm>
            <a:off x="3142096" y="1823518"/>
            <a:ext cx="1008100" cy="1008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9" name="TextBox 8">
            <a:extLst>
              <a:ext uri="{FF2B5EF4-FFF2-40B4-BE49-F238E27FC236}">
                <a16:creationId xmlns:a16="http://schemas.microsoft.com/office/drawing/2014/main" id="{9D8DF85E-F93B-4F08-9E3D-10AFDE892F15}"/>
              </a:ext>
            </a:extLst>
          </p:cNvPr>
          <p:cNvSpPr txBox="1"/>
          <p:nvPr userDrawn="1"/>
        </p:nvSpPr>
        <p:spPr>
          <a:xfrm>
            <a:off x="7030516" y="2178922"/>
            <a:ext cx="2673806" cy="609398"/>
          </a:xfrm>
          <a:prstGeom prst="rect">
            <a:avLst/>
          </a:prstGeom>
          <a:noFill/>
        </p:spPr>
        <p:txBody>
          <a:bodyPr wrap="square" rtlCol="0" anchor="t">
            <a:spAutoFit/>
          </a:bodyPr>
          <a:lstStyle/>
          <a:p>
            <a:pPr>
              <a:lnSpc>
                <a:spcPct val="120000"/>
              </a:lnSpc>
            </a:pPr>
            <a:r>
              <a:rPr lang="en-US" sz="1400" kern="0" dirty="0">
                <a:solidFill>
                  <a:srgbClr val="000000"/>
                </a:solidFill>
                <a:latin typeface="Museo Sans Cyrl 300" panose="02000000000000000000" pitchFamily="2" charset="-52"/>
                <a:ea typeface="Open Sans" panose="020B0606030504020204" pitchFamily="34" charset="0"/>
                <a:cs typeface="Open Sans" panose="020B0606030504020204" pitchFamily="34" charset="0"/>
              </a:rPr>
              <a:t>This is a sample text. Insert your desired text here. </a:t>
            </a:r>
          </a:p>
        </p:txBody>
      </p:sp>
      <p:sp>
        <p:nvSpPr>
          <p:cNvPr id="10" name="TextBox 9">
            <a:extLst>
              <a:ext uri="{FF2B5EF4-FFF2-40B4-BE49-F238E27FC236}">
                <a16:creationId xmlns:a16="http://schemas.microsoft.com/office/drawing/2014/main" id="{730EB338-774C-434E-9271-518198BA2C27}"/>
              </a:ext>
            </a:extLst>
          </p:cNvPr>
          <p:cNvSpPr txBox="1"/>
          <p:nvPr userDrawn="1"/>
        </p:nvSpPr>
        <p:spPr>
          <a:xfrm>
            <a:off x="7030516" y="1760939"/>
            <a:ext cx="2673806" cy="461665"/>
          </a:xfrm>
          <a:prstGeom prst="rect">
            <a:avLst/>
          </a:prstGeom>
          <a:noFill/>
        </p:spPr>
        <p:txBody>
          <a:bodyPr wrap="square" rtlCol="0" anchor="b">
            <a:spAutoFit/>
          </a:bodyPr>
          <a:lstStyle/>
          <a:p>
            <a:pPr>
              <a:lnSpc>
                <a:spcPct val="120000"/>
              </a:lnSpc>
            </a:pPr>
            <a:r>
              <a:rPr lang="en-US" sz="2000" b="1" kern="0" dirty="0">
                <a:solidFill>
                  <a:srgbClr val="000000"/>
                </a:solidFill>
                <a:latin typeface="Museo Sans Cyrl 500" panose="02000000000000000000" pitchFamily="2" charset="-52"/>
                <a:ea typeface="Open Sans" panose="020B0606030504020204" pitchFamily="34" charset="0"/>
                <a:cs typeface="Open Sans" panose="020B0606030504020204" pitchFamily="34" charset="0"/>
              </a:rPr>
              <a:t>Placeholder</a:t>
            </a:r>
          </a:p>
        </p:txBody>
      </p:sp>
      <p:cxnSp>
        <p:nvCxnSpPr>
          <p:cNvPr id="11" name="Straight Connector 20">
            <a:extLst>
              <a:ext uri="{FF2B5EF4-FFF2-40B4-BE49-F238E27FC236}">
                <a16:creationId xmlns:a16="http://schemas.microsoft.com/office/drawing/2014/main" id="{AB641943-3AB9-413B-A45D-3486F99983E7}"/>
              </a:ext>
            </a:extLst>
          </p:cNvPr>
          <p:cNvCxnSpPr>
            <a:cxnSpLocks/>
          </p:cNvCxnSpPr>
          <p:nvPr userDrawn="1"/>
        </p:nvCxnSpPr>
        <p:spPr>
          <a:xfrm flipH="1">
            <a:off x="6305567" y="4566915"/>
            <a:ext cx="1673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21">
            <a:extLst>
              <a:ext uri="{FF2B5EF4-FFF2-40B4-BE49-F238E27FC236}">
                <a16:creationId xmlns:a16="http://schemas.microsoft.com/office/drawing/2014/main" id="{7614D63C-48DA-4FDE-AAAD-4F5A02A68FBA}"/>
              </a:ext>
            </a:extLst>
          </p:cNvPr>
          <p:cNvSpPr/>
          <p:nvPr userDrawn="1"/>
        </p:nvSpPr>
        <p:spPr>
          <a:xfrm>
            <a:off x="5823824" y="4296327"/>
            <a:ext cx="541176" cy="54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Museo Sans Cyrl 900" panose="02000000000000000000" pitchFamily="2" charset="-52"/>
                <a:ea typeface="Open Sans" panose="020B0606030504020204" pitchFamily="34" charset="0"/>
                <a:cs typeface="Open Sans" panose="020B0606030504020204" pitchFamily="34" charset="0"/>
              </a:rPr>
              <a:t>6</a:t>
            </a:r>
          </a:p>
        </p:txBody>
      </p:sp>
      <p:sp>
        <p:nvSpPr>
          <p:cNvPr id="13" name="Oval 22">
            <a:extLst>
              <a:ext uri="{FF2B5EF4-FFF2-40B4-BE49-F238E27FC236}">
                <a16:creationId xmlns:a16="http://schemas.microsoft.com/office/drawing/2014/main" id="{48A66670-9715-40A8-A570-97DE69D35B0A}"/>
              </a:ext>
            </a:extLst>
          </p:cNvPr>
          <p:cNvSpPr/>
          <p:nvPr userDrawn="1"/>
        </p:nvSpPr>
        <p:spPr>
          <a:xfrm>
            <a:off x="7900709" y="4062865"/>
            <a:ext cx="1008100" cy="1008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useo Sans Cyrl 300" panose="02000000000000000000" pitchFamily="2" charset="-52"/>
            </a:endParaRPr>
          </a:p>
        </p:txBody>
      </p:sp>
      <p:sp>
        <p:nvSpPr>
          <p:cNvPr id="14" name="TextBox 13">
            <a:extLst>
              <a:ext uri="{FF2B5EF4-FFF2-40B4-BE49-F238E27FC236}">
                <a16:creationId xmlns:a16="http://schemas.microsoft.com/office/drawing/2014/main" id="{ADADAC63-DD79-4F3C-97B8-4480FF70891E}"/>
              </a:ext>
            </a:extLst>
          </p:cNvPr>
          <p:cNvSpPr txBox="1"/>
          <p:nvPr userDrawn="1"/>
        </p:nvSpPr>
        <p:spPr>
          <a:xfrm>
            <a:off x="2467847" y="4446261"/>
            <a:ext cx="2673806" cy="609398"/>
          </a:xfrm>
          <a:prstGeom prst="rect">
            <a:avLst/>
          </a:prstGeom>
          <a:noFill/>
        </p:spPr>
        <p:txBody>
          <a:bodyPr wrap="square" rtlCol="0" anchor="t">
            <a:spAutoFit/>
          </a:bodyPr>
          <a:lstStyle/>
          <a:p>
            <a:pPr algn="r">
              <a:lnSpc>
                <a:spcPct val="120000"/>
              </a:lnSpc>
            </a:pPr>
            <a:r>
              <a:rPr lang="en-US" sz="1400" kern="0" dirty="0">
                <a:solidFill>
                  <a:srgbClr val="000000"/>
                </a:solidFill>
                <a:latin typeface="Museo Sans Cyrl 300" panose="02000000000000000000" pitchFamily="2" charset="-52"/>
                <a:ea typeface="Open Sans" panose="020B0606030504020204" pitchFamily="34" charset="0"/>
                <a:cs typeface="Open Sans" panose="020B0606030504020204" pitchFamily="34" charset="0"/>
              </a:rPr>
              <a:t>This is a sample text. Insert your desired text here. </a:t>
            </a:r>
          </a:p>
        </p:txBody>
      </p:sp>
      <p:sp>
        <p:nvSpPr>
          <p:cNvPr id="15" name="TextBox 14">
            <a:extLst>
              <a:ext uri="{FF2B5EF4-FFF2-40B4-BE49-F238E27FC236}">
                <a16:creationId xmlns:a16="http://schemas.microsoft.com/office/drawing/2014/main" id="{84CFEEA9-51FF-44F9-BFC5-0657C4D96940}"/>
              </a:ext>
            </a:extLst>
          </p:cNvPr>
          <p:cNvSpPr txBox="1"/>
          <p:nvPr userDrawn="1"/>
        </p:nvSpPr>
        <p:spPr>
          <a:xfrm>
            <a:off x="2467847" y="4028278"/>
            <a:ext cx="2673806" cy="461665"/>
          </a:xfrm>
          <a:prstGeom prst="rect">
            <a:avLst/>
          </a:prstGeom>
          <a:noFill/>
        </p:spPr>
        <p:txBody>
          <a:bodyPr wrap="square" rtlCol="0" anchor="b">
            <a:spAutoFit/>
          </a:bodyPr>
          <a:lstStyle/>
          <a:p>
            <a:pPr algn="r">
              <a:lnSpc>
                <a:spcPct val="120000"/>
              </a:lnSpc>
            </a:pPr>
            <a:r>
              <a:rPr lang="en-US" sz="2000" b="1" kern="0" dirty="0">
                <a:solidFill>
                  <a:srgbClr val="000000"/>
                </a:solidFill>
                <a:latin typeface="Museo Sans Cyrl 500" panose="02000000000000000000" pitchFamily="2" charset="-52"/>
                <a:ea typeface="Open Sans" panose="020B0606030504020204" pitchFamily="34" charset="0"/>
                <a:cs typeface="Open Sans" panose="020B0606030504020204" pitchFamily="34" charset="0"/>
              </a:rPr>
              <a:t>Placeholder</a:t>
            </a:r>
          </a:p>
        </p:txBody>
      </p:sp>
      <p:sp>
        <p:nvSpPr>
          <p:cNvPr id="18" name="Прямоугольник с одним вырезанным углом 17"/>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19" name="Прямоугольник 18"/>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20" name="Рисунок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8527" y="2073600"/>
            <a:ext cx="495238" cy="507936"/>
          </a:xfrm>
          <a:prstGeom prst="rect">
            <a:avLst/>
          </a:prstGeom>
        </p:spPr>
      </p:pic>
      <p:pic>
        <p:nvPicPr>
          <p:cNvPr id="21" name="Рисунок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7482" y="4344693"/>
            <a:ext cx="457143" cy="444444"/>
          </a:xfrm>
          <a:prstGeom prst="rect">
            <a:avLst/>
          </a:prstGeom>
        </p:spPr>
      </p:pic>
      <p:sp>
        <p:nvSpPr>
          <p:cNvPr id="23"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grpSp>
        <p:nvGrpSpPr>
          <p:cNvPr id="26" name="Группа 25"/>
          <p:cNvGrpSpPr/>
          <p:nvPr userDrawn="1"/>
        </p:nvGrpSpPr>
        <p:grpSpPr>
          <a:xfrm>
            <a:off x="0" y="6560802"/>
            <a:ext cx="7297225" cy="297198"/>
            <a:chOff x="0" y="6560802"/>
            <a:chExt cx="7297225" cy="297198"/>
          </a:xfrm>
        </p:grpSpPr>
        <p:sp>
          <p:nvSpPr>
            <p:cNvPr id="27" name="Параллелограмм 26"/>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ручной ввод 27"/>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753353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Пустой слайд">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66628BFE-C929-E7E0-B7B8-ACD6531E7510}"/>
              </a:ext>
            </a:extLst>
          </p:cNvPr>
          <p:cNvCxnSpPr/>
          <p:nvPr userDrawn="1"/>
        </p:nvCxnSpPr>
        <p:spPr>
          <a:xfrm>
            <a:off x="1436081" y="3839073"/>
            <a:ext cx="8158524"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7" name="Oval 16">
            <a:extLst>
              <a:ext uri="{FF2B5EF4-FFF2-40B4-BE49-F238E27FC236}">
                <a16:creationId xmlns:a16="http://schemas.microsoft.com/office/drawing/2014/main" id="{315FF386-E115-BD26-4D3E-6036D3AD774B}"/>
              </a:ext>
            </a:extLst>
          </p:cNvPr>
          <p:cNvSpPr/>
          <p:nvPr userDrawn="1"/>
        </p:nvSpPr>
        <p:spPr>
          <a:xfrm>
            <a:off x="1019139" y="3198469"/>
            <a:ext cx="1283047" cy="12830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8" name="Oval 17">
            <a:extLst>
              <a:ext uri="{FF2B5EF4-FFF2-40B4-BE49-F238E27FC236}">
                <a16:creationId xmlns:a16="http://schemas.microsoft.com/office/drawing/2014/main" id="{755A3DD2-EDD1-C3A3-DBC0-AD0EAB1F4DA2}"/>
              </a:ext>
            </a:extLst>
          </p:cNvPr>
          <p:cNvSpPr/>
          <p:nvPr userDrawn="1"/>
        </p:nvSpPr>
        <p:spPr>
          <a:xfrm>
            <a:off x="3663787" y="3198469"/>
            <a:ext cx="1283047" cy="12830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9" name="Oval 18">
            <a:extLst>
              <a:ext uri="{FF2B5EF4-FFF2-40B4-BE49-F238E27FC236}">
                <a16:creationId xmlns:a16="http://schemas.microsoft.com/office/drawing/2014/main" id="{4F6DEBB0-86FC-7055-A348-FBD5C19D7104}"/>
              </a:ext>
            </a:extLst>
          </p:cNvPr>
          <p:cNvSpPr/>
          <p:nvPr/>
        </p:nvSpPr>
        <p:spPr>
          <a:xfrm>
            <a:off x="6308434" y="3198469"/>
            <a:ext cx="1283047" cy="12830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0" name="Oval 19">
            <a:extLst>
              <a:ext uri="{FF2B5EF4-FFF2-40B4-BE49-F238E27FC236}">
                <a16:creationId xmlns:a16="http://schemas.microsoft.com/office/drawing/2014/main" id="{46673A51-BA54-07B7-1028-162D33315FEF}"/>
              </a:ext>
            </a:extLst>
          </p:cNvPr>
          <p:cNvSpPr/>
          <p:nvPr/>
        </p:nvSpPr>
        <p:spPr>
          <a:xfrm>
            <a:off x="8953082" y="3198469"/>
            <a:ext cx="1283047" cy="12830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25" name="TextBox 24">
            <a:extLst>
              <a:ext uri="{FF2B5EF4-FFF2-40B4-BE49-F238E27FC236}">
                <a16:creationId xmlns:a16="http://schemas.microsoft.com/office/drawing/2014/main" id="{596252C9-9360-CB26-36C3-97BF0C5E22E3}"/>
              </a:ext>
            </a:extLst>
          </p:cNvPr>
          <p:cNvSpPr txBox="1"/>
          <p:nvPr userDrawn="1"/>
        </p:nvSpPr>
        <p:spPr>
          <a:xfrm>
            <a:off x="564369" y="4775177"/>
            <a:ext cx="2201896"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Discover &amp; Plan</a:t>
            </a:r>
          </a:p>
        </p:txBody>
      </p:sp>
      <p:sp>
        <p:nvSpPr>
          <p:cNvPr id="26" name="TextBox 25">
            <a:extLst>
              <a:ext uri="{FF2B5EF4-FFF2-40B4-BE49-F238E27FC236}">
                <a16:creationId xmlns:a16="http://schemas.microsoft.com/office/drawing/2014/main" id="{DAD16186-9F74-9336-F3E5-943A88DCD7D1}"/>
              </a:ext>
            </a:extLst>
          </p:cNvPr>
          <p:cNvSpPr txBox="1"/>
          <p:nvPr userDrawn="1"/>
        </p:nvSpPr>
        <p:spPr>
          <a:xfrm>
            <a:off x="564369" y="5246569"/>
            <a:ext cx="2201896" cy="461665"/>
          </a:xfrm>
          <a:prstGeom prst="rect">
            <a:avLst/>
          </a:prstGeom>
          <a:noFill/>
        </p:spPr>
        <p:txBody>
          <a:bodyPr wrap="square" rtlCol="0">
            <a:spAutoFit/>
          </a:bodyPr>
          <a:lstStyle/>
          <a:p>
            <a:pPr algn="ctr"/>
            <a:r>
              <a:rPr lang="en-US" sz="1200" dirty="0">
                <a:solidFill>
                  <a:schemeClr val="tx1">
                    <a:lumMod val="85000"/>
                    <a:lumOff val="15000"/>
                  </a:schemeClr>
                </a:solidFill>
                <a:latin typeface="Museo Sans Cyrl 300" panose="02000000000000000000" pitchFamily="2" charset="-52"/>
                <a:cs typeface="Arial" pitchFamily="34" charset="0"/>
              </a:rPr>
              <a:t>This is a sample text. Insert your desired text here.</a:t>
            </a:r>
          </a:p>
        </p:txBody>
      </p:sp>
      <p:sp>
        <p:nvSpPr>
          <p:cNvPr id="27" name="TextBox 26">
            <a:extLst>
              <a:ext uri="{FF2B5EF4-FFF2-40B4-BE49-F238E27FC236}">
                <a16:creationId xmlns:a16="http://schemas.microsoft.com/office/drawing/2014/main" id="{1C89D8DF-9AF7-4772-F8C9-035C0DA71825}"/>
              </a:ext>
            </a:extLst>
          </p:cNvPr>
          <p:cNvSpPr txBox="1"/>
          <p:nvPr userDrawn="1"/>
        </p:nvSpPr>
        <p:spPr>
          <a:xfrm>
            <a:off x="3202466" y="4775177"/>
            <a:ext cx="2201896"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Organize</a:t>
            </a:r>
          </a:p>
        </p:txBody>
      </p:sp>
      <p:sp>
        <p:nvSpPr>
          <p:cNvPr id="28" name="TextBox 27">
            <a:extLst>
              <a:ext uri="{FF2B5EF4-FFF2-40B4-BE49-F238E27FC236}">
                <a16:creationId xmlns:a16="http://schemas.microsoft.com/office/drawing/2014/main" id="{BEEDC814-B191-04F3-E661-1059F9073486}"/>
              </a:ext>
            </a:extLst>
          </p:cNvPr>
          <p:cNvSpPr txBox="1"/>
          <p:nvPr userDrawn="1"/>
        </p:nvSpPr>
        <p:spPr>
          <a:xfrm>
            <a:off x="3202466" y="5246569"/>
            <a:ext cx="2201896" cy="461665"/>
          </a:xfrm>
          <a:prstGeom prst="rect">
            <a:avLst/>
          </a:prstGeom>
          <a:noFill/>
        </p:spPr>
        <p:txBody>
          <a:bodyPr wrap="square" rtlCol="0">
            <a:spAutoFit/>
          </a:bodyPr>
          <a:lstStyle/>
          <a:p>
            <a:pPr algn="ctr"/>
            <a:r>
              <a:rPr lang="en-US" sz="1200" dirty="0">
                <a:solidFill>
                  <a:schemeClr val="tx1">
                    <a:lumMod val="85000"/>
                    <a:lumOff val="15000"/>
                  </a:schemeClr>
                </a:solidFill>
                <a:latin typeface="Museo Sans Cyrl 300" panose="02000000000000000000" pitchFamily="2" charset="-52"/>
                <a:cs typeface="Arial" pitchFamily="34" charset="0"/>
              </a:rPr>
              <a:t>This is a sample text. Insert your desired text here.</a:t>
            </a:r>
          </a:p>
        </p:txBody>
      </p:sp>
      <p:sp>
        <p:nvSpPr>
          <p:cNvPr id="29" name="TextBox 28">
            <a:extLst>
              <a:ext uri="{FF2B5EF4-FFF2-40B4-BE49-F238E27FC236}">
                <a16:creationId xmlns:a16="http://schemas.microsoft.com/office/drawing/2014/main" id="{0ED27423-3C19-58B4-9482-82AE324F1DBB}"/>
              </a:ext>
            </a:extLst>
          </p:cNvPr>
          <p:cNvSpPr txBox="1"/>
          <p:nvPr userDrawn="1"/>
        </p:nvSpPr>
        <p:spPr>
          <a:xfrm>
            <a:off x="5861582" y="4775177"/>
            <a:ext cx="2201896"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Build &amp; Deploy</a:t>
            </a:r>
          </a:p>
        </p:txBody>
      </p:sp>
      <p:sp>
        <p:nvSpPr>
          <p:cNvPr id="30" name="TextBox 29">
            <a:extLst>
              <a:ext uri="{FF2B5EF4-FFF2-40B4-BE49-F238E27FC236}">
                <a16:creationId xmlns:a16="http://schemas.microsoft.com/office/drawing/2014/main" id="{7F0D5F65-CBB2-ED39-B2D0-2598DB2745E0}"/>
              </a:ext>
            </a:extLst>
          </p:cNvPr>
          <p:cNvSpPr txBox="1"/>
          <p:nvPr userDrawn="1"/>
        </p:nvSpPr>
        <p:spPr>
          <a:xfrm>
            <a:off x="5861582" y="5246569"/>
            <a:ext cx="2201896" cy="461665"/>
          </a:xfrm>
          <a:prstGeom prst="rect">
            <a:avLst/>
          </a:prstGeom>
          <a:noFill/>
        </p:spPr>
        <p:txBody>
          <a:bodyPr wrap="square" rtlCol="0">
            <a:spAutoFit/>
          </a:bodyPr>
          <a:lstStyle/>
          <a:p>
            <a:pPr algn="ctr"/>
            <a:r>
              <a:rPr lang="en-US" sz="1200" dirty="0">
                <a:solidFill>
                  <a:schemeClr val="tx1">
                    <a:lumMod val="85000"/>
                    <a:lumOff val="15000"/>
                  </a:schemeClr>
                </a:solidFill>
                <a:latin typeface="Museo Sans Cyrl 300" panose="02000000000000000000" pitchFamily="2" charset="-52"/>
                <a:cs typeface="Arial" pitchFamily="34" charset="0"/>
              </a:rPr>
              <a:t>This is a sample text. Insert your desired text here.</a:t>
            </a:r>
          </a:p>
        </p:txBody>
      </p:sp>
      <p:sp>
        <p:nvSpPr>
          <p:cNvPr id="31" name="TextBox 30">
            <a:extLst>
              <a:ext uri="{FF2B5EF4-FFF2-40B4-BE49-F238E27FC236}">
                <a16:creationId xmlns:a16="http://schemas.microsoft.com/office/drawing/2014/main" id="{32B13E38-0856-9273-3634-8B35B8A52F4B}"/>
              </a:ext>
            </a:extLst>
          </p:cNvPr>
          <p:cNvSpPr txBox="1"/>
          <p:nvPr userDrawn="1"/>
        </p:nvSpPr>
        <p:spPr>
          <a:xfrm>
            <a:off x="8499680" y="4775177"/>
            <a:ext cx="2201896" cy="369332"/>
          </a:xfrm>
          <a:prstGeom prst="rect">
            <a:avLst/>
          </a:prstGeom>
          <a:noFill/>
        </p:spPr>
        <p:txBody>
          <a:bodyPr wrap="square" rtlCol="0">
            <a:spAutoFit/>
          </a:bodyPr>
          <a:lstStyle/>
          <a:p>
            <a:pPr algn="ctr"/>
            <a:r>
              <a:rPr lang="en-US" sz="1800" b="1" dirty="0">
                <a:solidFill>
                  <a:schemeClr val="tx2"/>
                </a:solidFill>
                <a:latin typeface="Museo Sans Cyrl 500" panose="02000000000000000000" pitchFamily="2" charset="-52"/>
                <a:cs typeface="Arial" pitchFamily="34" charset="0"/>
              </a:rPr>
              <a:t>Grow &amp; Measure</a:t>
            </a:r>
          </a:p>
        </p:txBody>
      </p:sp>
      <p:sp>
        <p:nvSpPr>
          <p:cNvPr id="32" name="TextBox 31">
            <a:extLst>
              <a:ext uri="{FF2B5EF4-FFF2-40B4-BE49-F238E27FC236}">
                <a16:creationId xmlns:a16="http://schemas.microsoft.com/office/drawing/2014/main" id="{6AADA187-FDB0-A103-C4CC-529F823893A5}"/>
              </a:ext>
            </a:extLst>
          </p:cNvPr>
          <p:cNvSpPr txBox="1"/>
          <p:nvPr userDrawn="1"/>
        </p:nvSpPr>
        <p:spPr>
          <a:xfrm>
            <a:off x="8499680" y="5246569"/>
            <a:ext cx="2201896" cy="461665"/>
          </a:xfrm>
          <a:prstGeom prst="rect">
            <a:avLst/>
          </a:prstGeom>
          <a:noFill/>
        </p:spPr>
        <p:txBody>
          <a:bodyPr wrap="square" rtlCol="0">
            <a:spAutoFit/>
          </a:bodyPr>
          <a:lstStyle/>
          <a:p>
            <a:pPr algn="ctr"/>
            <a:r>
              <a:rPr lang="en-US" sz="1200" dirty="0">
                <a:solidFill>
                  <a:schemeClr val="tx1">
                    <a:lumMod val="85000"/>
                    <a:lumOff val="15000"/>
                  </a:schemeClr>
                </a:solidFill>
                <a:latin typeface="Museo Sans Cyrl 300" panose="02000000000000000000" pitchFamily="2" charset="-52"/>
                <a:cs typeface="Arial" pitchFamily="34" charset="0"/>
              </a:rPr>
              <a:t>This is a sample text. Insert your desired text here.</a:t>
            </a:r>
          </a:p>
        </p:txBody>
      </p:sp>
      <p:sp>
        <p:nvSpPr>
          <p:cNvPr id="33" name="Прямоугольник с одним вырезанным углом 3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4" name="Прямоугольник 33"/>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5" name="TextBox 34"/>
          <p:cNvSpPr txBox="1"/>
          <p:nvPr userDrawn="1"/>
        </p:nvSpPr>
        <p:spPr>
          <a:xfrm>
            <a:off x="1436081" y="3485130"/>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sp>
        <p:nvSpPr>
          <p:cNvPr id="36" name="TextBox 35"/>
          <p:cNvSpPr txBox="1"/>
          <p:nvPr userDrawn="1"/>
        </p:nvSpPr>
        <p:spPr>
          <a:xfrm>
            <a:off x="4061200" y="3462238"/>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sp>
        <p:nvSpPr>
          <p:cNvPr id="37" name="TextBox 36"/>
          <p:cNvSpPr txBox="1"/>
          <p:nvPr userDrawn="1"/>
        </p:nvSpPr>
        <p:spPr>
          <a:xfrm>
            <a:off x="6710949" y="3487473"/>
            <a:ext cx="478016"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sp>
        <p:nvSpPr>
          <p:cNvPr id="38" name="TextBox 37"/>
          <p:cNvSpPr txBox="1"/>
          <p:nvPr userDrawn="1"/>
        </p:nvSpPr>
        <p:spPr>
          <a:xfrm>
            <a:off x="9343575" y="3485130"/>
            <a:ext cx="502061"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4</a:t>
            </a:r>
          </a:p>
        </p:txBody>
      </p:sp>
      <p:sp>
        <p:nvSpPr>
          <p:cNvPr id="40"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sp>
        <p:nvSpPr>
          <p:cNvPr id="41" name="TextBox 40"/>
          <p:cNvSpPr txBox="1"/>
          <p:nvPr userDrawn="1"/>
        </p:nvSpPr>
        <p:spPr>
          <a:xfrm>
            <a:off x="838200" y="1513908"/>
            <a:ext cx="5470234"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pic>
        <p:nvPicPr>
          <p:cNvPr id="24" name="Рисунок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671685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Пустой слайд">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66628BFE-C929-E7E0-B7B8-ACD6531E7510}"/>
              </a:ext>
            </a:extLst>
          </p:cNvPr>
          <p:cNvCxnSpPr/>
          <p:nvPr userDrawn="1"/>
        </p:nvCxnSpPr>
        <p:spPr>
          <a:xfrm>
            <a:off x="1436081" y="2775044"/>
            <a:ext cx="8158524"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7" name="Oval 16">
            <a:extLst>
              <a:ext uri="{FF2B5EF4-FFF2-40B4-BE49-F238E27FC236}">
                <a16:creationId xmlns:a16="http://schemas.microsoft.com/office/drawing/2014/main" id="{315FF386-E115-BD26-4D3E-6036D3AD774B}"/>
              </a:ext>
            </a:extLst>
          </p:cNvPr>
          <p:cNvSpPr/>
          <p:nvPr userDrawn="1"/>
        </p:nvSpPr>
        <p:spPr>
          <a:xfrm>
            <a:off x="966937" y="2202083"/>
            <a:ext cx="1283047" cy="12830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8" name="Oval 17">
            <a:extLst>
              <a:ext uri="{FF2B5EF4-FFF2-40B4-BE49-F238E27FC236}">
                <a16:creationId xmlns:a16="http://schemas.microsoft.com/office/drawing/2014/main" id="{755A3DD2-EDD1-C3A3-DBC0-AD0EAB1F4DA2}"/>
              </a:ext>
            </a:extLst>
          </p:cNvPr>
          <p:cNvSpPr/>
          <p:nvPr userDrawn="1"/>
        </p:nvSpPr>
        <p:spPr>
          <a:xfrm>
            <a:off x="2935961" y="2202083"/>
            <a:ext cx="1283047" cy="12830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9" name="Oval 18">
            <a:extLst>
              <a:ext uri="{FF2B5EF4-FFF2-40B4-BE49-F238E27FC236}">
                <a16:creationId xmlns:a16="http://schemas.microsoft.com/office/drawing/2014/main" id="{4F6DEBB0-86FC-7055-A348-FBD5C19D7104}"/>
              </a:ext>
            </a:extLst>
          </p:cNvPr>
          <p:cNvSpPr/>
          <p:nvPr/>
        </p:nvSpPr>
        <p:spPr>
          <a:xfrm>
            <a:off x="5016703" y="2202083"/>
            <a:ext cx="1283047" cy="12830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10" name="Oval 19">
            <a:extLst>
              <a:ext uri="{FF2B5EF4-FFF2-40B4-BE49-F238E27FC236}">
                <a16:creationId xmlns:a16="http://schemas.microsoft.com/office/drawing/2014/main" id="{46673A51-BA54-07B7-1028-162D33315FEF}"/>
              </a:ext>
            </a:extLst>
          </p:cNvPr>
          <p:cNvSpPr/>
          <p:nvPr/>
        </p:nvSpPr>
        <p:spPr>
          <a:xfrm>
            <a:off x="9005283" y="2202083"/>
            <a:ext cx="1283047" cy="1283047"/>
          </a:xfrm>
          <a:prstGeom prst="ellipse">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25" name="TextBox 24">
            <a:extLst>
              <a:ext uri="{FF2B5EF4-FFF2-40B4-BE49-F238E27FC236}">
                <a16:creationId xmlns:a16="http://schemas.microsoft.com/office/drawing/2014/main" id="{596252C9-9360-CB26-36C3-97BF0C5E22E3}"/>
              </a:ext>
            </a:extLst>
          </p:cNvPr>
          <p:cNvSpPr txBox="1"/>
          <p:nvPr userDrawn="1"/>
        </p:nvSpPr>
        <p:spPr>
          <a:xfrm>
            <a:off x="525582" y="3717296"/>
            <a:ext cx="2201896" cy="923330"/>
          </a:xfrm>
          <a:prstGeom prst="rect">
            <a:avLst/>
          </a:prstGeom>
          <a:noFill/>
        </p:spPr>
        <p:txBody>
          <a:bodyPr wrap="square" rtlCol="0">
            <a:spAutoFit/>
          </a:bodyPr>
          <a:lstStyle/>
          <a:p>
            <a:pPr algn="ctr"/>
            <a:r>
              <a:rPr lang="ru-RU" sz="1800" b="1" dirty="0">
                <a:solidFill>
                  <a:schemeClr val="tx2"/>
                </a:solidFill>
                <a:latin typeface="Museo Sans Cyrl 500" panose="02000000000000000000" pitchFamily="2" charset="-52"/>
                <a:cs typeface="Arial" pitchFamily="34" charset="0"/>
              </a:rPr>
              <a:t>Следить за балансом работы и отдыха</a:t>
            </a:r>
            <a:endParaRPr lang="en-US" sz="1800" b="1" dirty="0">
              <a:solidFill>
                <a:schemeClr val="tx2"/>
              </a:solidFill>
              <a:latin typeface="Museo Sans Cyrl 500" panose="02000000000000000000" pitchFamily="2" charset="-52"/>
              <a:cs typeface="Arial" pitchFamily="34" charset="0"/>
            </a:endParaRPr>
          </a:p>
        </p:txBody>
      </p:sp>
      <p:sp>
        <p:nvSpPr>
          <p:cNvPr id="26" name="TextBox 25">
            <a:extLst>
              <a:ext uri="{FF2B5EF4-FFF2-40B4-BE49-F238E27FC236}">
                <a16:creationId xmlns:a16="http://schemas.microsoft.com/office/drawing/2014/main" id="{DAD16186-9F74-9336-F3E5-943A88DCD7D1}"/>
              </a:ext>
            </a:extLst>
          </p:cNvPr>
          <p:cNvSpPr txBox="1"/>
          <p:nvPr userDrawn="1"/>
        </p:nvSpPr>
        <p:spPr>
          <a:xfrm>
            <a:off x="525582" y="4872792"/>
            <a:ext cx="2201896" cy="461665"/>
          </a:xfrm>
          <a:prstGeom prst="rect">
            <a:avLst/>
          </a:prstGeom>
          <a:noFill/>
        </p:spPr>
        <p:txBody>
          <a:bodyPr wrap="square" rtlCol="0">
            <a:spAutoFit/>
          </a:bodyPr>
          <a:lstStyle/>
          <a:p>
            <a:pPr algn="ctr"/>
            <a:r>
              <a:rPr lang="ru-RU" sz="1200" dirty="0">
                <a:solidFill>
                  <a:schemeClr val="tx1">
                    <a:lumMod val="85000"/>
                    <a:lumOff val="15000"/>
                  </a:schemeClr>
                </a:solidFill>
                <a:latin typeface="Museo Sans Cyrl 300" panose="02000000000000000000" pitchFamily="2" charset="-52"/>
                <a:cs typeface="Arial" pitchFamily="34" charset="0"/>
              </a:rPr>
              <a:t>Семья, друзья, увлечения, места для отдыха</a:t>
            </a:r>
            <a:endParaRPr lang="en-US" sz="1200" dirty="0">
              <a:solidFill>
                <a:schemeClr val="tx1">
                  <a:lumMod val="85000"/>
                  <a:lumOff val="15000"/>
                </a:schemeClr>
              </a:solidFill>
              <a:latin typeface="Museo Sans Cyrl 300" panose="02000000000000000000" pitchFamily="2" charset="-52"/>
              <a:cs typeface="Arial" pitchFamily="34" charset="0"/>
            </a:endParaRPr>
          </a:p>
        </p:txBody>
      </p:sp>
      <p:sp>
        <p:nvSpPr>
          <p:cNvPr id="33" name="Прямоугольник с одним вырезанным углом 3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4" name="Прямоугольник 33"/>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5" name="TextBox 34"/>
          <p:cNvSpPr txBox="1"/>
          <p:nvPr userDrawn="1"/>
        </p:nvSpPr>
        <p:spPr>
          <a:xfrm>
            <a:off x="1383879" y="2474331"/>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sp>
        <p:nvSpPr>
          <p:cNvPr id="36" name="TextBox 35"/>
          <p:cNvSpPr txBox="1"/>
          <p:nvPr userDrawn="1"/>
        </p:nvSpPr>
        <p:spPr>
          <a:xfrm>
            <a:off x="3335270" y="2474331"/>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sp>
        <p:nvSpPr>
          <p:cNvPr id="37" name="TextBox 36"/>
          <p:cNvSpPr txBox="1"/>
          <p:nvPr userDrawn="1"/>
        </p:nvSpPr>
        <p:spPr>
          <a:xfrm>
            <a:off x="5418784" y="2456135"/>
            <a:ext cx="478016"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sp>
        <p:nvSpPr>
          <p:cNvPr id="40"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Техника личной безопасности</a:t>
            </a:r>
          </a:p>
        </p:txBody>
      </p:sp>
      <p:sp>
        <p:nvSpPr>
          <p:cNvPr id="2" name="Oval 19">
            <a:extLst>
              <a:ext uri="{FF2B5EF4-FFF2-40B4-BE49-F238E27FC236}">
                <a16:creationId xmlns:a16="http://schemas.microsoft.com/office/drawing/2014/main" id="{CB02CF22-15D9-FE3C-DDE0-3539D18B1ED0}"/>
              </a:ext>
            </a:extLst>
          </p:cNvPr>
          <p:cNvSpPr/>
          <p:nvPr userDrawn="1"/>
        </p:nvSpPr>
        <p:spPr>
          <a:xfrm>
            <a:off x="7032411" y="2205845"/>
            <a:ext cx="1283047" cy="12830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38" name="TextBox 37"/>
          <p:cNvSpPr txBox="1"/>
          <p:nvPr userDrawn="1"/>
        </p:nvSpPr>
        <p:spPr>
          <a:xfrm>
            <a:off x="7407388" y="2474331"/>
            <a:ext cx="502061"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4</a:t>
            </a:r>
          </a:p>
        </p:txBody>
      </p:sp>
      <p:sp>
        <p:nvSpPr>
          <p:cNvPr id="3" name="TextBox 2">
            <a:extLst>
              <a:ext uri="{FF2B5EF4-FFF2-40B4-BE49-F238E27FC236}">
                <a16:creationId xmlns:a16="http://schemas.microsoft.com/office/drawing/2014/main" id="{6AABF87C-C72C-2993-6EA5-9D47AA143A37}"/>
              </a:ext>
            </a:extLst>
          </p:cNvPr>
          <p:cNvSpPr txBox="1"/>
          <p:nvPr userDrawn="1"/>
        </p:nvSpPr>
        <p:spPr>
          <a:xfrm>
            <a:off x="9402061" y="2489663"/>
            <a:ext cx="47641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5</a:t>
            </a:r>
          </a:p>
        </p:txBody>
      </p:sp>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91793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Заголовок и объект">
    <p:bg>
      <p:bgPr>
        <a:solidFill>
          <a:srgbClr val="00244D"/>
        </a:solidFill>
        <a:effectLst/>
      </p:bgPr>
    </p:bg>
    <p:spTree>
      <p:nvGrpSpPr>
        <p:cNvPr id="1" name=""/>
        <p:cNvGrpSpPr/>
        <p:nvPr/>
      </p:nvGrpSpPr>
      <p:grpSpPr>
        <a:xfrm>
          <a:off x="0" y="0"/>
          <a:ext cx="0" cy="0"/>
          <a:chOff x="0" y="0"/>
          <a:chExt cx="0" cy="0"/>
        </a:xfrm>
      </p:grpSpPr>
      <p:sp>
        <p:nvSpPr>
          <p:cNvPr id="10" name="Прямоугольник с одним вырезанным углом 9"/>
          <p:cNvSpPr/>
          <p:nvPr userDrawn="1"/>
        </p:nvSpPr>
        <p:spPr>
          <a:xfrm rot="5400000" flipH="1">
            <a:off x="3592156" y="1825900"/>
            <a:ext cx="592799" cy="7777113"/>
          </a:xfrm>
          <a:prstGeom prst="snip1Rect">
            <a:avLst>
              <a:gd name="adj" fmla="val 5000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 </a:t>
            </a:r>
          </a:p>
        </p:txBody>
      </p:sp>
      <p:sp>
        <p:nvSpPr>
          <p:cNvPr id="15" name="Заголовок 1"/>
          <p:cNvSpPr txBox="1">
            <a:spLocks/>
          </p:cNvSpPr>
          <p:nvPr userDrawn="1"/>
        </p:nvSpPr>
        <p:spPr>
          <a:xfrm>
            <a:off x="357518" y="3422495"/>
            <a:ext cx="9144000" cy="1021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baseline="0">
                <a:solidFill>
                  <a:schemeClr val="bg1"/>
                </a:solidFill>
                <a:latin typeface="Museo Sans Cyrl 700" panose="02000000000000000000" pitchFamily="50" charset="-52"/>
                <a:ea typeface="+mj-ea"/>
                <a:cs typeface="+mj-cs"/>
              </a:defRPr>
            </a:lvl1pPr>
          </a:lstStyle>
          <a:p>
            <a:endParaRPr lang="ru-RU" dirty="0"/>
          </a:p>
        </p:txBody>
      </p:sp>
      <p:sp>
        <p:nvSpPr>
          <p:cNvPr id="16" name="Подзаголовок 2"/>
          <p:cNvSpPr txBox="1">
            <a:spLocks/>
          </p:cNvSpPr>
          <p:nvPr userDrawn="1"/>
        </p:nvSpPr>
        <p:spPr>
          <a:xfrm>
            <a:off x="357518" y="4628924"/>
            <a:ext cx="9144000" cy="6320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bg1"/>
                </a:solidFill>
                <a:latin typeface="Museo Sans Cyrl 500" panose="02000000000000000000" pitchFamily="50" charset="-52"/>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a:t>Подзаголовок если нужно</a:t>
            </a:r>
          </a:p>
        </p:txBody>
      </p:sp>
      <p:pic>
        <p:nvPicPr>
          <p:cNvPr id="17" name="Рисунок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501518" y="638298"/>
            <a:ext cx="1526915" cy="1523944"/>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7371" y="2404425"/>
            <a:ext cx="2384980" cy="4453575"/>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2902495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Пустой слайд">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66628BFE-C929-E7E0-B7B8-ACD6531E7510}"/>
              </a:ext>
            </a:extLst>
          </p:cNvPr>
          <p:cNvCxnSpPr/>
          <p:nvPr userDrawn="1"/>
        </p:nvCxnSpPr>
        <p:spPr>
          <a:xfrm>
            <a:off x="1482097" y="2743889"/>
            <a:ext cx="8158524"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7" name="Oval 16">
            <a:extLst>
              <a:ext uri="{FF2B5EF4-FFF2-40B4-BE49-F238E27FC236}">
                <a16:creationId xmlns:a16="http://schemas.microsoft.com/office/drawing/2014/main" id="{315FF386-E115-BD26-4D3E-6036D3AD774B}"/>
              </a:ext>
            </a:extLst>
          </p:cNvPr>
          <p:cNvSpPr/>
          <p:nvPr userDrawn="1"/>
        </p:nvSpPr>
        <p:spPr>
          <a:xfrm>
            <a:off x="966346" y="2053041"/>
            <a:ext cx="1283047" cy="12830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9" name="Oval 18">
            <a:extLst>
              <a:ext uri="{FF2B5EF4-FFF2-40B4-BE49-F238E27FC236}">
                <a16:creationId xmlns:a16="http://schemas.microsoft.com/office/drawing/2014/main" id="{4F6DEBB0-86FC-7055-A348-FBD5C19D7104}"/>
              </a:ext>
            </a:extLst>
          </p:cNvPr>
          <p:cNvSpPr/>
          <p:nvPr/>
        </p:nvSpPr>
        <p:spPr>
          <a:xfrm>
            <a:off x="4836629" y="2053039"/>
            <a:ext cx="1283047" cy="12830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a:latin typeface="Museo Sans Cyrl 300" panose="02000000000000000000" pitchFamily="2" charset="-52"/>
              </a:rPr>
              <a:t>2</a:t>
            </a:r>
            <a:endParaRPr lang="en-US" sz="4400" b="1" dirty="0">
              <a:latin typeface="Museo Sans Cyrl 300" panose="02000000000000000000" pitchFamily="2" charset="-52"/>
            </a:endParaRPr>
          </a:p>
        </p:txBody>
      </p:sp>
      <p:sp>
        <p:nvSpPr>
          <p:cNvPr id="10" name="Oval 19">
            <a:extLst>
              <a:ext uri="{FF2B5EF4-FFF2-40B4-BE49-F238E27FC236}">
                <a16:creationId xmlns:a16="http://schemas.microsoft.com/office/drawing/2014/main" id="{46673A51-BA54-07B7-1028-162D33315FEF}"/>
              </a:ext>
            </a:extLst>
          </p:cNvPr>
          <p:cNvSpPr/>
          <p:nvPr/>
        </p:nvSpPr>
        <p:spPr>
          <a:xfrm>
            <a:off x="8642971" y="2053039"/>
            <a:ext cx="1283047" cy="12830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useo Sans Cyrl 300" panose="02000000000000000000" pitchFamily="2" charset="-52"/>
            </a:endParaRPr>
          </a:p>
        </p:txBody>
      </p:sp>
      <p:sp>
        <p:nvSpPr>
          <p:cNvPr id="25" name="TextBox 24">
            <a:extLst>
              <a:ext uri="{FF2B5EF4-FFF2-40B4-BE49-F238E27FC236}">
                <a16:creationId xmlns:a16="http://schemas.microsoft.com/office/drawing/2014/main" id="{596252C9-9360-CB26-36C3-97BF0C5E22E3}"/>
              </a:ext>
            </a:extLst>
          </p:cNvPr>
          <p:cNvSpPr txBox="1"/>
          <p:nvPr userDrawn="1"/>
        </p:nvSpPr>
        <p:spPr>
          <a:xfrm>
            <a:off x="564369" y="4167065"/>
            <a:ext cx="2201896" cy="646331"/>
          </a:xfrm>
          <a:prstGeom prst="rect">
            <a:avLst/>
          </a:prstGeom>
          <a:noFill/>
        </p:spPr>
        <p:txBody>
          <a:bodyPr wrap="square" rtlCol="0">
            <a:spAutoFit/>
          </a:bodyPr>
          <a:lstStyle/>
          <a:p>
            <a:pPr algn="ctr"/>
            <a:r>
              <a:rPr lang="ru-RU" sz="1800" b="1" dirty="0">
                <a:solidFill>
                  <a:schemeClr val="tx2"/>
                </a:solidFill>
                <a:latin typeface="Museo Sans Cyrl 500" panose="02000000000000000000" pitchFamily="2" charset="-52"/>
                <a:cs typeface="Arial" pitchFamily="34" charset="0"/>
              </a:rPr>
              <a:t>Зажим нижней челюсти</a:t>
            </a:r>
            <a:endParaRPr lang="en-US" sz="1800" b="1" dirty="0">
              <a:solidFill>
                <a:schemeClr val="tx2"/>
              </a:solidFill>
              <a:latin typeface="Museo Sans Cyrl 500" panose="02000000000000000000" pitchFamily="2" charset="-52"/>
              <a:cs typeface="Arial" pitchFamily="34" charset="0"/>
            </a:endParaRPr>
          </a:p>
        </p:txBody>
      </p:sp>
      <p:sp>
        <p:nvSpPr>
          <p:cNvPr id="33" name="Прямоугольник с одним вырезанным углом 32"/>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4" name="Прямоугольник 33"/>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5" name="TextBox 34"/>
          <p:cNvSpPr txBox="1"/>
          <p:nvPr userDrawn="1"/>
        </p:nvSpPr>
        <p:spPr>
          <a:xfrm>
            <a:off x="1374469" y="2348429"/>
            <a:ext cx="449162"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1</a:t>
            </a:r>
          </a:p>
        </p:txBody>
      </p:sp>
      <p:sp>
        <p:nvSpPr>
          <p:cNvPr id="36" name="TextBox 35"/>
          <p:cNvSpPr txBox="1"/>
          <p:nvPr userDrawn="1"/>
        </p:nvSpPr>
        <p:spPr>
          <a:xfrm>
            <a:off x="3963015" y="2348429"/>
            <a:ext cx="484428"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2</a:t>
            </a:r>
          </a:p>
        </p:txBody>
      </p:sp>
      <p:sp>
        <p:nvSpPr>
          <p:cNvPr id="37" name="TextBox 36"/>
          <p:cNvSpPr txBox="1"/>
          <p:nvPr userDrawn="1"/>
        </p:nvSpPr>
        <p:spPr>
          <a:xfrm>
            <a:off x="6569708" y="2389946"/>
            <a:ext cx="478016"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sp>
        <p:nvSpPr>
          <p:cNvPr id="38" name="TextBox 37"/>
          <p:cNvSpPr txBox="1"/>
          <p:nvPr userDrawn="1"/>
        </p:nvSpPr>
        <p:spPr>
          <a:xfrm>
            <a:off x="9045486" y="2389117"/>
            <a:ext cx="478016" cy="707886"/>
          </a:xfrm>
          <a:prstGeom prst="rect">
            <a:avLst/>
          </a:prstGeom>
          <a:noFill/>
        </p:spPr>
        <p:txBody>
          <a:bodyPr wrap="none" rtlCol="0">
            <a:spAutoFit/>
          </a:bodyPr>
          <a:lstStyle/>
          <a:p>
            <a:pPr algn="ctr"/>
            <a:r>
              <a:rPr lang="ru-RU" sz="4000" dirty="0">
                <a:solidFill>
                  <a:schemeClr val="bg1"/>
                </a:solidFill>
                <a:latin typeface="Museo Sans Cyrl 700" panose="02000000000000000000" pitchFamily="2" charset="-52"/>
              </a:rPr>
              <a:t>3</a:t>
            </a:r>
          </a:p>
        </p:txBody>
      </p:sp>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476952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8_Пустой слайд">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8D554554-706B-4AF6-B4D7-DC9B130B38CF}"/>
              </a:ext>
            </a:extLst>
          </p:cNvPr>
          <p:cNvGraphicFramePr>
            <a:graphicFrameLocks noGrp="1"/>
          </p:cNvGraphicFramePr>
          <p:nvPr userDrawn="1">
            <p:extLst>
              <p:ext uri="{D42A27DB-BD31-4B8C-83A1-F6EECF244321}">
                <p14:modId xmlns:p14="http://schemas.microsoft.com/office/powerpoint/2010/main" val="3656234941"/>
              </p:ext>
            </p:extLst>
          </p:nvPr>
        </p:nvGraphicFramePr>
        <p:xfrm>
          <a:off x="838200" y="1896949"/>
          <a:ext cx="7985290" cy="4315315"/>
        </p:xfrm>
        <a:graphic>
          <a:graphicData uri="http://schemas.openxmlformats.org/drawingml/2006/table">
            <a:tbl>
              <a:tblPr firstRow="1" bandRow="1">
                <a:tableStyleId>{5C22544A-7EE6-4342-B048-85BDC9FD1C3A}</a:tableStyleId>
              </a:tblPr>
              <a:tblGrid>
                <a:gridCol w="1597058">
                  <a:extLst>
                    <a:ext uri="{9D8B030D-6E8A-4147-A177-3AD203B41FA5}">
                      <a16:colId xmlns:a16="http://schemas.microsoft.com/office/drawing/2014/main" val="3130304418"/>
                    </a:ext>
                  </a:extLst>
                </a:gridCol>
                <a:gridCol w="1597058">
                  <a:extLst>
                    <a:ext uri="{9D8B030D-6E8A-4147-A177-3AD203B41FA5}">
                      <a16:colId xmlns:a16="http://schemas.microsoft.com/office/drawing/2014/main" val="2198417964"/>
                    </a:ext>
                  </a:extLst>
                </a:gridCol>
                <a:gridCol w="1597058">
                  <a:extLst>
                    <a:ext uri="{9D8B030D-6E8A-4147-A177-3AD203B41FA5}">
                      <a16:colId xmlns:a16="http://schemas.microsoft.com/office/drawing/2014/main" val="2087709710"/>
                    </a:ext>
                  </a:extLst>
                </a:gridCol>
                <a:gridCol w="1597058">
                  <a:extLst>
                    <a:ext uri="{9D8B030D-6E8A-4147-A177-3AD203B41FA5}">
                      <a16:colId xmlns:a16="http://schemas.microsoft.com/office/drawing/2014/main" val="2072616924"/>
                    </a:ext>
                  </a:extLst>
                </a:gridCol>
                <a:gridCol w="1597058">
                  <a:extLst>
                    <a:ext uri="{9D8B030D-6E8A-4147-A177-3AD203B41FA5}">
                      <a16:colId xmlns:a16="http://schemas.microsoft.com/office/drawing/2014/main" val="1704779377"/>
                    </a:ext>
                  </a:extLst>
                </a:gridCol>
              </a:tblGrid>
              <a:tr h="863063">
                <a:tc gridSpan="5">
                  <a:txBody>
                    <a:bodyPr/>
                    <a:lstStyle/>
                    <a:p>
                      <a:pPr algn="ctr"/>
                      <a:r>
                        <a:rPr lang="en-IN" b="0" dirty="0">
                          <a:latin typeface="Museo Sans Cyrl 500" panose="02000000000000000000" pitchFamily="2" charset="-52"/>
                          <a:ea typeface="Open Sans" panose="020B0606030504020204" pitchFamily="34" charset="0"/>
                          <a:cs typeface="Open Sans" panose="020B0606030504020204" pitchFamily="34" charset="0"/>
                        </a:rPr>
                        <a:t>Test Name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accent2"/>
                    </a:solidFill>
                  </a:tcPr>
                </a:tc>
                <a:tc hMerge="1">
                  <a:txBody>
                    <a:bodyPr/>
                    <a:lstStyle/>
                    <a:p>
                      <a:endParaRPr lang="en-IN"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N"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N"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accent2"/>
                    </a:solidFill>
                  </a:tcPr>
                </a:tc>
                <a:tc hMerge="1">
                  <a:txBody>
                    <a:bodyPr/>
                    <a:lstStyle/>
                    <a:p>
                      <a:endParaRPr lang="en-IN" dirty="0"/>
                    </a:p>
                  </a:txBody>
                  <a:tcP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161655093"/>
                  </a:ext>
                </a:extLst>
              </a:tr>
              <a:tr h="863063">
                <a:tc>
                  <a:txBody>
                    <a:bodyPr/>
                    <a:lstStyle/>
                    <a:p>
                      <a:pPr algn="ctr"/>
                      <a:endParaRPr lang="en-IN" sz="1800" b="0" dirty="0">
                        <a:latin typeface="Museo Sans Cyrl 300" panose="02000000000000000000" pitchFamily="2" charset="-52"/>
                        <a:ea typeface="Open Sans" panose="020B0606030504020204" pitchFamily="34" charset="0"/>
                        <a:cs typeface="Open Sans" panose="020B0606030504020204" pitchFamily="34" charset="0"/>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DF</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SS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MS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F</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8972168"/>
                  </a:ext>
                </a:extLst>
              </a:tr>
              <a:tr h="863063">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Treatment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2669872"/>
                  </a:ext>
                </a:extLst>
              </a:tr>
              <a:tr h="863063">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Error</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IN" sz="1800" b="0" dirty="0">
                          <a:latin typeface="Museo Sans Cyrl 300" panose="02000000000000000000" pitchFamily="2" charset="-52"/>
                          <a:ea typeface="Open Sans" panose="020B0606030504020204" pitchFamily="34" charset="0"/>
                          <a:cs typeface="Open Sans" panose="020B0606030504020204" pitchFamily="34" charset="0"/>
                        </a:rPr>
                        <a: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3463982"/>
                  </a:ext>
                </a:extLst>
              </a:tr>
              <a:tr h="863063">
                <a:tc>
                  <a:txBody>
                    <a:bodyPr/>
                    <a:lstStyle/>
                    <a:p>
                      <a:pPr algn="ctr"/>
                      <a:r>
                        <a:rPr lang="en-IN" sz="1800" b="1" dirty="0">
                          <a:latin typeface="Museo Sans Cyrl 300" panose="02000000000000000000" pitchFamily="2" charset="-52"/>
                          <a:ea typeface="Open Sans" panose="020B0606030504020204" pitchFamily="34" charset="0"/>
                          <a:cs typeface="Open Sans" panose="020B0606030504020204" pitchFamily="34" charset="0"/>
                        </a:rPr>
                        <a:t>Total</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1"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1" dirty="0">
                          <a:latin typeface="Museo Sans Cyrl 300" panose="02000000000000000000" pitchFamily="2" charset="-52"/>
                          <a:ea typeface="Open Sans" panose="020B0606030504020204" pitchFamily="34" charset="0"/>
                          <a:cs typeface="Open Sans" panose="020B0606030504020204" pitchFamily="34" charset="0"/>
                        </a:rPr>
                        <a:t>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1" dirty="0">
                          <a:latin typeface="Museo Sans Cyrl 300" panose="02000000000000000000" pitchFamily="2" charset="-52"/>
                          <a:ea typeface="Open Sans" panose="020B0606030504020204" pitchFamily="34" charset="0"/>
                          <a:cs typeface="Open Sans" panose="020B0606030504020204" pitchFamily="34" charset="0"/>
                        </a:rPr>
                        <a: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IN" sz="1800" b="1" dirty="0">
                          <a:latin typeface="Museo Sans Cyrl 300" panose="02000000000000000000" pitchFamily="2" charset="-52"/>
                          <a:ea typeface="Open Sans" panose="020B0606030504020204" pitchFamily="34" charset="0"/>
                          <a:cs typeface="Open Sans" panose="020B0606030504020204" pitchFamily="34" charset="0"/>
                        </a:rPr>
                        <a:t>-</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4810154"/>
                  </a:ext>
                </a:extLst>
              </a:tr>
            </a:tbl>
          </a:graphicData>
        </a:graphic>
      </p:graphicFrame>
      <p:sp>
        <p:nvSpPr>
          <p:cNvPr id="9" name="Заголовок 1"/>
          <p:cNvSpPr>
            <a:spLocks noGrp="1"/>
          </p:cNvSpPr>
          <p:nvPr>
            <p:ph type="title" hasCustomPrompt="1"/>
          </p:nvPr>
        </p:nvSpPr>
        <p:spPr>
          <a:xfrm>
            <a:off x="838200" y="958708"/>
            <a:ext cx="6203623"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sp>
        <p:nvSpPr>
          <p:cNvPr id="10" name="TextBox 9"/>
          <p:cNvSpPr txBox="1"/>
          <p:nvPr userDrawn="1"/>
        </p:nvSpPr>
        <p:spPr>
          <a:xfrm>
            <a:off x="9078013" y="2002577"/>
            <a:ext cx="2696065" cy="28069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562516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6_Пустой слайд">
    <p:spTree>
      <p:nvGrpSpPr>
        <p:cNvPr id="1" name=""/>
        <p:cNvGrpSpPr/>
        <p:nvPr/>
      </p:nvGrpSpPr>
      <p:grpSpPr>
        <a:xfrm>
          <a:off x="0" y="0"/>
          <a:ext cx="0" cy="0"/>
          <a:chOff x="0" y="0"/>
          <a:chExt cx="0" cy="0"/>
        </a:xfrm>
      </p:grpSpPr>
      <p:graphicFrame>
        <p:nvGraphicFramePr>
          <p:cNvPr id="8" name="Chart 5">
            <a:extLst>
              <a:ext uri="{FF2B5EF4-FFF2-40B4-BE49-F238E27FC236}">
                <a16:creationId xmlns:a16="http://schemas.microsoft.com/office/drawing/2014/main" id="{B3280CC6-0C77-4A88-9E97-7CE289B40331}"/>
              </a:ext>
            </a:extLst>
          </p:cNvPr>
          <p:cNvGraphicFramePr/>
          <p:nvPr userDrawn="1">
            <p:extLst>
              <p:ext uri="{D42A27DB-BD31-4B8C-83A1-F6EECF244321}">
                <p14:modId xmlns:p14="http://schemas.microsoft.com/office/powerpoint/2010/main" val="3293641684"/>
              </p:ext>
            </p:extLst>
          </p:nvPr>
        </p:nvGraphicFramePr>
        <p:xfrm>
          <a:off x="838201" y="2002577"/>
          <a:ext cx="7732722" cy="3764741"/>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a:spLocks noGrp="1"/>
          </p:cNvSpPr>
          <p:nvPr>
            <p:ph type="title" hasCustomPrompt="1"/>
          </p:nvPr>
        </p:nvSpPr>
        <p:spPr>
          <a:xfrm>
            <a:off x="838201" y="958708"/>
            <a:ext cx="4466968"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sp>
        <p:nvSpPr>
          <p:cNvPr id="11" name="TextBox 10"/>
          <p:cNvSpPr txBox="1"/>
          <p:nvPr userDrawn="1"/>
        </p:nvSpPr>
        <p:spPr>
          <a:xfrm>
            <a:off x="9078013" y="2002577"/>
            <a:ext cx="2696065" cy="28069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424014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Пустой слайд">
    <p:spTree>
      <p:nvGrpSpPr>
        <p:cNvPr id="1" name=""/>
        <p:cNvGrpSpPr/>
        <p:nvPr/>
      </p:nvGrpSpPr>
      <p:grpSpPr>
        <a:xfrm>
          <a:off x="0" y="0"/>
          <a:ext cx="0" cy="0"/>
          <a:chOff x="0" y="0"/>
          <a:chExt cx="0" cy="0"/>
        </a:xfrm>
      </p:grpSpPr>
      <p:grpSp>
        <p:nvGrpSpPr>
          <p:cNvPr id="32" name="Группа 31"/>
          <p:cNvGrpSpPr/>
          <p:nvPr userDrawn="1"/>
        </p:nvGrpSpPr>
        <p:grpSpPr>
          <a:xfrm>
            <a:off x="4342052" y="1928054"/>
            <a:ext cx="3476829" cy="1949173"/>
            <a:chOff x="582672" y="4185022"/>
            <a:chExt cx="3476829" cy="1949173"/>
          </a:xfrm>
        </p:grpSpPr>
        <p:sp>
          <p:nvSpPr>
            <p:cNvPr id="33" name="Rectangle 2"/>
            <p:cNvSpPr/>
            <p:nvPr userDrawn="1"/>
          </p:nvSpPr>
          <p:spPr>
            <a:xfrm>
              <a:off x="582672" y="4185022"/>
              <a:ext cx="3476829" cy="1949173"/>
            </a:xfrm>
            <a:prstGeom prst="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838200" y="4399769"/>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в 2 строки</a:t>
              </a:r>
            </a:p>
          </p:txBody>
        </p:sp>
        <p:sp>
          <p:nvSpPr>
            <p:cNvPr id="35" name="TextBox 34"/>
            <p:cNvSpPr txBox="1"/>
            <p:nvPr userDrawn="1"/>
          </p:nvSpPr>
          <p:spPr>
            <a:xfrm>
              <a:off x="838200" y="5078135"/>
              <a:ext cx="3111631"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 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p>
          </p:txBody>
        </p:sp>
      </p:grpSp>
      <p:grpSp>
        <p:nvGrpSpPr>
          <p:cNvPr id="28" name="Группа 27"/>
          <p:cNvGrpSpPr/>
          <p:nvPr userDrawn="1"/>
        </p:nvGrpSpPr>
        <p:grpSpPr>
          <a:xfrm>
            <a:off x="8101432" y="4165429"/>
            <a:ext cx="3476829" cy="1949173"/>
            <a:chOff x="582672" y="4185022"/>
            <a:chExt cx="3476829" cy="1949173"/>
          </a:xfrm>
        </p:grpSpPr>
        <p:sp>
          <p:nvSpPr>
            <p:cNvPr id="29" name="Rectangle 2"/>
            <p:cNvSpPr/>
            <p:nvPr userDrawn="1"/>
          </p:nvSpPr>
          <p:spPr>
            <a:xfrm>
              <a:off x="582672" y="4185022"/>
              <a:ext cx="3476829" cy="1949173"/>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838200" y="4399769"/>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в 2 строки</a:t>
              </a:r>
            </a:p>
          </p:txBody>
        </p:sp>
        <p:sp>
          <p:nvSpPr>
            <p:cNvPr id="31" name="TextBox 30"/>
            <p:cNvSpPr txBox="1"/>
            <p:nvPr userDrawn="1"/>
          </p:nvSpPr>
          <p:spPr>
            <a:xfrm>
              <a:off x="838200" y="5078135"/>
              <a:ext cx="3111631"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 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p>
          </p:txBody>
        </p:sp>
      </p:grpSp>
      <p:pic>
        <p:nvPicPr>
          <p:cNvPr id="11" name="Picture Placeholder 20">
            <a:extLst>
              <a:ext uri="{FF2B5EF4-FFF2-40B4-BE49-F238E27FC236}">
                <a16:creationId xmlns:a16="http://schemas.microsoft.com/office/drawing/2014/main" id="{7C4B2ABC-305E-4051-A00D-3CBF329F8D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82672" y="1931222"/>
            <a:ext cx="3476829" cy="1949173"/>
          </a:xfrm>
          <a:prstGeom prst="rect">
            <a:avLst/>
          </a:prstGeom>
        </p:spPr>
      </p:pic>
      <p:pic>
        <p:nvPicPr>
          <p:cNvPr id="12" name="Picture Placeholder 27">
            <a:extLst>
              <a:ext uri="{FF2B5EF4-FFF2-40B4-BE49-F238E27FC236}">
                <a16:creationId xmlns:a16="http://schemas.microsoft.com/office/drawing/2014/main" id="{3C939A54-D3E3-4F63-B13A-CF02402488C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342052" y="4182331"/>
            <a:ext cx="3476829" cy="1949173"/>
          </a:xfrm>
          <a:prstGeom prst="rect">
            <a:avLst/>
          </a:prstGeom>
        </p:spPr>
      </p:pic>
      <p:pic>
        <p:nvPicPr>
          <p:cNvPr id="13" name="Picture Placeholder 29">
            <a:extLst>
              <a:ext uri="{FF2B5EF4-FFF2-40B4-BE49-F238E27FC236}">
                <a16:creationId xmlns:a16="http://schemas.microsoft.com/office/drawing/2014/main" id="{3FB45BD5-DE4C-4705-B310-574A1C36F99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101432" y="1931022"/>
            <a:ext cx="3486764" cy="1949173"/>
          </a:xfrm>
          <a:prstGeom prst="rect">
            <a:avLst/>
          </a:prstGeom>
        </p:spPr>
      </p:pic>
      <p:sp>
        <p:nvSpPr>
          <p:cNvPr id="18" name="Заголовок 1"/>
          <p:cNvSpPr>
            <a:spLocks noGrp="1"/>
          </p:cNvSpPr>
          <p:nvPr>
            <p:ph type="title" hasCustomPrompt="1"/>
          </p:nvPr>
        </p:nvSpPr>
        <p:spPr>
          <a:xfrm>
            <a:off x="838201" y="958708"/>
            <a:ext cx="4466968"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grpSp>
        <p:nvGrpSpPr>
          <p:cNvPr id="27" name="Группа 26"/>
          <p:cNvGrpSpPr/>
          <p:nvPr userDrawn="1"/>
        </p:nvGrpSpPr>
        <p:grpSpPr>
          <a:xfrm>
            <a:off x="582672" y="4185022"/>
            <a:ext cx="3476829" cy="1949173"/>
            <a:chOff x="582672" y="4185022"/>
            <a:chExt cx="3476829" cy="1949173"/>
          </a:xfrm>
        </p:grpSpPr>
        <p:sp>
          <p:nvSpPr>
            <p:cNvPr id="5" name="Rectangle 2"/>
            <p:cNvSpPr/>
            <p:nvPr userDrawn="1"/>
          </p:nvSpPr>
          <p:spPr>
            <a:xfrm>
              <a:off x="582672" y="4185022"/>
              <a:ext cx="3476829" cy="1949173"/>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838200" y="4399769"/>
              <a:ext cx="251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Заголовок</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chemeClr val="bg1"/>
                  </a:solidFill>
                  <a:latin typeface="Museo Sans Cyrl 500" panose="02000000000000000000" pitchFamily="2" charset="-52"/>
                </a:rPr>
                <a:t>в 2 строки</a:t>
              </a:r>
            </a:p>
          </p:txBody>
        </p:sp>
        <p:sp>
          <p:nvSpPr>
            <p:cNvPr id="20" name="TextBox 19"/>
            <p:cNvSpPr txBox="1"/>
            <p:nvPr userDrawn="1"/>
          </p:nvSpPr>
          <p:spPr>
            <a:xfrm>
              <a:off x="838200" y="5078135"/>
              <a:ext cx="3111631"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 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r>
                <a:rPr lang="en-US" sz="1400" dirty="0">
                  <a:solidFill>
                    <a:schemeClr val="bg1"/>
                  </a:solidFill>
                  <a:latin typeface="Museo Sans Cyrl 300" panose="02000000000000000000" pitchFamily="2" charset="-52"/>
                </a:rPr>
                <a:t> </a:t>
              </a:r>
              <a:r>
                <a:rPr lang="ru-RU" sz="1400" dirty="0">
                  <a:solidFill>
                    <a:schemeClr val="bg1"/>
                  </a:solidFill>
                  <a:latin typeface="Museo Sans Cyrl 300" panose="02000000000000000000" pitchFamily="2" charset="-52"/>
                </a:rPr>
                <a:t>Образец текста</a:t>
              </a:r>
            </a:p>
          </p:txBody>
        </p:sp>
      </p:grpSp>
      <p:pic>
        <p:nvPicPr>
          <p:cNvPr id="21" name="Рисунок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122492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Пустой слайд">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D03342F1-AD0E-42E7-96A7-03D91293336E}"/>
              </a:ext>
            </a:extLst>
          </p:cNvPr>
          <p:cNvSpPr>
            <a:spLocks/>
          </p:cNvSpPr>
          <p:nvPr userDrawn="1"/>
        </p:nvSpPr>
        <p:spPr bwMode="auto">
          <a:xfrm>
            <a:off x="2647472" y="2308851"/>
            <a:ext cx="3282407" cy="1582965"/>
          </a:xfrm>
          <a:custGeom>
            <a:avLst/>
            <a:gdLst>
              <a:gd name="T0" fmla="*/ 0 w 1653"/>
              <a:gd name="T1" fmla="*/ 0 h 797"/>
              <a:gd name="T2" fmla="*/ 735 w 1653"/>
              <a:gd name="T3" fmla="*/ 0 h 797"/>
              <a:gd name="T4" fmla="*/ 935 w 1653"/>
              <a:gd name="T5" fmla="*/ 200 h 797"/>
              <a:gd name="T6" fmla="*/ 935 w 1653"/>
              <a:gd name="T7" fmla="*/ 597 h 797"/>
              <a:gd name="T8" fmla="*/ 1135 w 1653"/>
              <a:gd name="T9" fmla="*/ 797 h 797"/>
              <a:gd name="T10" fmla="*/ 1653 w 1653"/>
              <a:gd name="T11" fmla="*/ 797 h 797"/>
            </a:gdLst>
            <a:ahLst/>
            <a:cxnLst>
              <a:cxn ang="0">
                <a:pos x="T0" y="T1"/>
              </a:cxn>
              <a:cxn ang="0">
                <a:pos x="T2" y="T3"/>
              </a:cxn>
              <a:cxn ang="0">
                <a:pos x="T4" y="T5"/>
              </a:cxn>
              <a:cxn ang="0">
                <a:pos x="T6" y="T7"/>
              </a:cxn>
              <a:cxn ang="0">
                <a:pos x="T8" y="T9"/>
              </a:cxn>
              <a:cxn ang="0">
                <a:pos x="T10" y="T11"/>
              </a:cxn>
            </a:cxnLst>
            <a:rect l="0" t="0" r="r" b="b"/>
            <a:pathLst>
              <a:path w="1653" h="797">
                <a:moveTo>
                  <a:pt x="0" y="0"/>
                </a:moveTo>
                <a:cubicBezTo>
                  <a:pt x="735" y="0"/>
                  <a:pt x="735" y="0"/>
                  <a:pt x="735" y="0"/>
                </a:cubicBezTo>
                <a:cubicBezTo>
                  <a:pt x="845" y="0"/>
                  <a:pt x="935" y="89"/>
                  <a:pt x="935" y="200"/>
                </a:cubicBezTo>
                <a:cubicBezTo>
                  <a:pt x="935" y="597"/>
                  <a:pt x="935" y="597"/>
                  <a:pt x="935" y="597"/>
                </a:cubicBezTo>
                <a:cubicBezTo>
                  <a:pt x="935" y="707"/>
                  <a:pt x="1024" y="797"/>
                  <a:pt x="1135" y="797"/>
                </a:cubicBezTo>
                <a:cubicBezTo>
                  <a:pt x="1653" y="797"/>
                  <a:pt x="1653" y="797"/>
                  <a:pt x="1653" y="797"/>
                </a:cubicBezTo>
              </a:path>
            </a:pathLst>
          </a:custGeom>
          <a:noFill/>
          <a:ln w="762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bg1">
                  <a:lumMod val="75000"/>
                </a:schemeClr>
              </a:solidFill>
            </a:endParaRPr>
          </a:p>
        </p:txBody>
      </p:sp>
      <p:sp>
        <p:nvSpPr>
          <p:cNvPr id="8" name="Freeform 6">
            <a:extLst>
              <a:ext uri="{FF2B5EF4-FFF2-40B4-BE49-F238E27FC236}">
                <a16:creationId xmlns:a16="http://schemas.microsoft.com/office/drawing/2014/main" id="{9752052B-33C0-4DFC-9949-3B9A0751EEF0}"/>
              </a:ext>
            </a:extLst>
          </p:cNvPr>
          <p:cNvSpPr>
            <a:spLocks/>
          </p:cNvSpPr>
          <p:nvPr userDrawn="1"/>
        </p:nvSpPr>
        <p:spPr bwMode="auto">
          <a:xfrm>
            <a:off x="2647472" y="4290364"/>
            <a:ext cx="3282407" cy="1585772"/>
          </a:xfrm>
          <a:custGeom>
            <a:avLst/>
            <a:gdLst>
              <a:gd name="T0" fmla="*/ 1653 w 1653"/>
              <a:gd name="T1" fmla="*/ 0 h 798"/>
              <a:gd name="T2" fmla="*/ 1135 w 1653"/>
              <a:gd name="T3" fmla="*/ 0 h 798"/>
              <a:gd name="T4" fmla="*/ 935 w 1653"/>
              <a:gd name="T5" fmla="*/ 200 h 798"/>
              <a:gd name="T6" fmla="*/ 935 w 1653"/>
              <a:gd name="T7" fmla="*/ 598 h 798"/>
              <a:gd name="T8" fmla="*/ 735 w 1653"/>
              <a:gd name="T9" fmla="*/ 798 h 798"/>
              <a:gd name="T10" fmla="*/ 0 w 1653"/>
              <a:gd name="T11" fmla="*/ 798 h 798"/>
            </a:gdLst>
            <a:ahLst/>
            <a:cxnLst>
              <a:cxn ang="0">
                <a:pos x="T0" y="T1"/>
              </a:cxn>
              <a:cxn ang="0">
                <a:pos x="T2" y="T3"/>
              </a:cxn>
              <a:cxn ang="0">
                <a:pos x="T4" y="T5"/>
              </a:cxn>
              <a:cxn ang="0">
                <a:pos x="T6" y="T7"/>
              </a:cxn>
              <a:cxn ang="0">
                <a:pos x="T8" y="T9"/>
              </a:cxn>
              <a:cxn ang="0">
                <a:pos x="T10" y="T11"/>
              </a:cxn>
            </a:cxnLst>
            <a:rect l="0" t="0" r="r" b="b"/>
            <a:pathLst>
              <a:path w="1653" h="798">
                <a:moveTo>
                  <a:pt x="1653" y="0"/>
                </a:moveTo>
                <a:cubicBezTo>
                  <a:pt x="1135" y="0"/>
                  <a:pt x="1135" y="0"/>
                  <a:pt x="1135" y="0"/>
                </a:cubicBezTo>
                <a:cubicBezTo>
                  <a:pt x="1024" y="0"/>
                  <a:pt x="935" y="90"/>
                  <a:pt x="935" y="200"/>
                </a:cubicBezTo>
                <a:cubicBezTo>
                  <a:pt x="935" y="598"/>
                  <a:pt x="935" y="598"/>
                  <a:pt x="935" y="598"/>
                </a:cubicBezTo>
                <a:cubicBezTo>
                  <a:pt x="935" y="708"/>
                  <a:pt x="845" y="798"/>
                  <a:pt x="735" y="798"/>
                </a:cubicBezTo>
                <a:cubicBezTo>
                  <a:pt x="0" y="798"/>
                  <a:pt x="0" y="798"/>
                  <a:pt x="0" y="798"/>
                </a:cubicBezTo>
              </a:path>
            </a:pathLst>
          </a:custGeom>
          <a:noFill/>
          <a:ln w="7620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bg1">
                  <a:lumMod val="75000"/>
                </a:schemeClr>
              </a:solidFill>
            </a:endParaRPr>
          </a:p>
        </p:txBody>
      </p:sp>
      <p:sp>
        <p:nvSpPr>
          <p:cNvPr id="9" name="Freeform 5">
            <a:extLst>
              <a:ext uri="{FF2B5EF4-FFF2-40B4-BE49-F238E27FC236}">
                <a16:creationId xmlns:a16="http://schemas.microsoft.com/office/drawing/2014/main" id="{529B790D-3FBB-46F8-B5E7-ACDAB2505B02}"/>
              </a:ext>
            </a:extLst>
          </p:cNvPr>
          <p:cNvSpPr>
            <a:spLocks/>
          </p:cNvSpPr>
          <p:nvPr userDrawn="1"/>
        </p:nvSpPr>
        <p:spPr bwMode="auto">
          <a:xfrm flipH="1">
            <a:off x="6257980" y="2308851"/>
            <a:ext cx="3282407" cy="1582965"/>
          </a:xfrm>
          <a:custGeom>
            <a:avLst/>
            <a:gdLst>
              <a:gd name="T0" fmla="*/ 0 w 1653"/>
              <a:gd name="T1" fmla="*/ 0 h 797"/>
              <a:gd name="T2" fmla="*/ 735 w 1653"/>
              <a:gd name="T3" fmla="*/ 0 h 797"/>
              <a:gd name="T4" fmla="*/ 935 w 1653"/>
              <a:gd name="T5" fmla="*/ 200 h 797"/>
              <a:gd name="T6" fmla="*/ 935 w 1653"/>
              <a:gd name="T7" fmla="*/ 597 h 797"/>
              <a:gd name="T8" fmla="*/ 1135 w 1653"/>
              <a:gd name="T9" fmla="*/ 797 h 797"/>
              <a:gd name="T10" fmla="*/ 1653 w 1653"/>
              <a:gd name="T11" fmla="*/ 797 h 797"/>
            </a:gdLst>
            <a:ahLst/>
            <a:cxnLst>
              <a:cxn ang="0">
                <a:pos x="T0" y="T1"/>
              </a:cxn>
              <a:cxn ang="0">
                <a:pos x="T2" y="T3"/>
              </a:cxn>
              <a:cxn ang="0">
                <a:pos x="T4" y="T5"/>
              </a:cxn>
              <a:cxn ang="0">
                <a:pos x="T6" y="T7"/>
              </a:cxn>
              <a:cxn ang="0">
                <a:pos x="T8" y="T9"/>
              </a:cxn>
              <a:cxn ang="0">
                <a:pos x="T10" y="T11"/>
              </a:cxn>
            </a:cxnLst>
            <a:rect l="0" t="0" r="r" b="b"/>
            <a:pathLst>
              <a:path w="1653" h="797">
                <a:moveTo>
                  <a:pt x="0" y="0"/>
                </a:moveTo>
                <a:cubicBezTo>
                  <a:pt x="735" y="0"/>
                  <a:pt x="735" y="0"/>
                  <a:pt x="735" y="0"/>
                </a:cubicBezTo>
                <a:cubicBezTo>
                  <a:pt x="845" y="0"/>
                  <a:pt x="935" y="89"/>
                  <a:pt x="935" y="200"/>
                </a:cubicBezTo>
                <a:cubicBezTo>
                  <a:pt x="935" y="597"/>
                  <a:pt x="935" y="597"/>
                  <a:pt x="935" y="597"/>
                </a:cubicBezTo>
                <a:cubicBezTo>
                  <a:pt x="935" y="707"/>
                  <a:pt x="1024" y="797"/>
                  <a:pt x="1135" y="797"/>
                </a:cubicBezTo>
                <a:cubicBezTo>
                  <a:pt x="1653" y="797"/>
                  <a:pt x="1653" y="797"/>
                  <a:pt x="1653" y="797"/>
                </a:cubicBezTo>
              </a:path>
            </a:pathLst>
          </a:custGeom>
          <a:noFill/>
          <a:ln w="76200" cap="rnd">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bg1">
                  <a:lumMod val="75000"/>
                </a:schemeClr>
              </a:solidFill>
            </a:endParaRPr>
          </a:p>
        </p:txBody>
      </p:sp>
      <p:sp>
        <p:nvSpPr>
          <p:cNvPr id="10" name="Freeform 6">
            <a:extLst>
              <a:ext uri="{FF2B5EF4-FFF2-40B4-BE49-F238E27FC236}">
                <a16:creationId xmlns:a16="http://schemas.microsoft.com/office/drawing/2014/main" id="{AB3819FC-1D3E-454B-8D87-3D16929631BF}"/>
              </a:ext>
            </a:extLst>
          </p:cNvPr>
          <p:cNvSpPr>
            <a:spLocks/>
          </p:cNvSpPr>
          <p:nvPr userDrawn="1"/>
        </p:nvSpPr>
        <p:spPr bwMode="auto">
          <a:xfrm flipH="1">
            <a:off x="6257980" y="4290364"/>
            <a:ext cx="3282407" cy="1585772"/>
          </a:xfrm>
          <a:custGeom>
            <a:avLst/>
            <a:gdLst>
              <a:gd name="T0" fmla="*/ 1653 w 1653"/>
              <a:gd name="T1" fmla="*/ 0 h 798"/>
              <a:gd name="T2" fmla="*/ 1135 w 1653"/>
              <a:gd name="T3" fmla="*/ 0 h 798"/>
              <a:gd name="T4" fmla="*/ 935 w 1653"/>
              <a:gd name="T5" fmla="*/ 200 h 798"/>
              <a:gd name="T6" fmla="*/ 935 w 1653"/>
              <a:gd name="T7" fmla="*/ 598 h 798"/>
              <a:gd name="T8" fmla="*/ 735 w 1653"/>
              <a:gd name="T9" fmla="*/ 798 h 798"/>
              <a:gd name="T10" fmla="*/ 0 w 1653"/>
              <a:gd name="T11" fmla="*/ 798 h 798"/>
            </a:gdLst>
            <a:ahLst/>
            <a:cxnLst>
              <a:cxn ang="0">
                <a:pos x="T0" y="T1"/>
              </a:cxn>
              <a:cxn ang="0">
                <a:pos x="T2" y="T3"/>
              </a:cxn>
              <a:cxn ang="0">
                <a:pos x="T4" y="T5"/>
              </a:cxn>
              <a:cxn ang="0">
                <a:pos x="T6" y="T7"/>
              </a:cxn>
              <a:cxn ang="0">
                <a:pos x="T8" y="T9"/>
              </a:cxn>
              <a:cxn ang="0">
                <a:pos x="T10" y="T11"/>
              </a:cxn>
            </a:cxnLst>
            <a:rect l="0" t="0" r="r" b="b"/>
            <a:pathLst>
              <a:path w="1653" h="798">
                <a:moveTo>
                  <a:pt x="1653" y="0"/>
                </a:moveTo>
                <a:cubicBezTo>
                  <a:pt x="1135" y="0"/>
                  <a:pt x="1135" y="0"/>
                  <a:pt x="1135" y="0"/>
                </a:cubicBezTo>
                <a:cubicBezTo>
                  <a:pt x="1024" y="0"/>
                  <a:pt x="935" y="90"/>
                  <a:pt x="935" y="200"/>
                </a:cubicBezTo>
                <a:cubicBezTo>
                  <a:pt x="935" y="598"/>
                  <a:pt x="935" y="598"/>
                  <a:pt x="935" y="598"/>
                </a:cubicBezTo>
                <a:cubicBezTo>
                  <a:pt x="935" y="708"/>
                  <a:pt x="845" y="798"/>
                  <a:pt x="735" y="798"/>
                </a:cubicBezTo>
                <a:cubicBezTo>
                  <a:pt x="0" y="798"/>
                  <a:pt x="0" y="798"/>
                  <a:pt x="0" y="798"/>
                </a:cubicBezTo>
              </a:path>
            </a:pathLst>
          </a:custGeom>
          <a:noFill/>
          <a:ln w="76200" cap="rnd">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bg1">
                  <a:lumMod val="75000"/>
                </a:schemeClr>
              </a:solidFill>
            </a:endParaRPr>
          </a:p>
        </p:txBody>
      </p:sp>
      <p:sp>
        <p:nvSpPr>
          <p:cNvPr id="11" name="Oval 13">
            <a:extLst>
              <a:ext uri="{FF2B5EF4-FFF2-40B4-BE49-F238E27FC236}">
                <a16:creationId xmlns:a16="http://schemas.microsoft.com/office/drawing/2014/main" id="{12EF6682-E6A2-4659-9469-1298981AD84F}"/>
              </a:ext>
            </a:extLst>
          </p:cNvPr>
          <p:cNvSpPr/>
          <p:nvPr userDrawn="1"/>
        </p:nvSpPr>
        <p:spPr>
          <a:xfrm>
            <a:off x="5123942" y="3122506"/>
            <a:ext cx="1939975" cy="1939974"/>
          </a:xfrm>
          <a:prstGeom prst="ellipse">
            <a:avLst/>
          </a:prstGeom>
          <a:solidFill>
            <a:srgbClr val="2AA8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600" b="1" dirty="0">
                <a:solidFill>
                  <a:schemeClr val="bg1"/>
                </a:solidFill>
                <a:latin typeface="Museo Sans Cyrl 500" panose="02000000000000000000" pitchFamily="2" charset="-52"/>
                <a:ea typeface="Open Sans" panose="020B0606030504020204" pitchFamily="34" charset="0"/>
                <a:cs typeface="Segoe UI Light" panose="020B0502040204020203" pitchFamily="34" charset="0"/>
              </a:rPr>
              <a:t>Insert your desired text here</a:t>
            </a:r>
            <a:endParaRPr lang="en-IN" sz="1600" b="1" dirty="0">
              <a:solidFill>
                <a:schemeClr val="bg1"/>
              </a:solidFill>
              <a:latin typeface="Museo Sans Cyrl 500" panose="02000000000000000000" pitchFamily="2" charset="-52"/>
            </a:endParaRPr>
          </a:p>
        </p:txBody>
      </p:sp>
      <p:sp>
        <p:nvSpPr>
          <p:cNvPr id="12" name="Oval 14">
            <a:extLst>
              <a:ext uri="{FF2B5EF4-FFF2-40B4-BE49-F238E27FC236}">
                <a16:creationId xmlns:a16="http://schemas.microsoft.com/office/drawing/2014/main" id="{785D87BD-C80E-464E-8711-00B260A89B13}"/>
              </a:ext>
            </a:extLst>
          </p:cNvPr>
          <p:cNvSpPr/>
          <p:nvPr userDrawn="1"/>
        </p:nvSpPr>
        <p:spPr>
          <a:xfrm>
            <a:off x="1820340" y="1809821"/>
            <a:ext cx="998060" cy="998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3200" dirty="0">
                <a:solidFill>
                  <a:schemeClr val="bg1"/>
                </a:solidFill>
                <a:latin typeface="Museo Sans Cyrl 700" panose="02000000000000000000" pitchFamily="2" charset="-52"/>
                <a:cs typeface="Segoe UI Light" panose="020B0502040204020203" pitchFamily="34" charset="0"/>
              </a:rPr>
              <a:t>1</a:t>
            </a:r>
          </a:p>
        </p:txBody>
      </p:sp>
      <p:sp>
        <p:nvSpPr>
          <p:cNvPr id="13" name="Oval 16">
            <a:extLst>
              <a:ext uri="{FF2B5EF4-FFF2-40B4-BE49-F238E27FC236}">
                <a16:creationId xmlns:a16="http://schemas.microsoft.com/office/drawing/2014/main" id="{AFE4E05D-5C74-4C03-8D87-845639925058}"/>
              </a:ext>
            </a:extLst>
          </p:cNvPr>
          <p:cNvSpPr/>
          <p:nvPr userDrawn="1"/>
        </p:nvSpPr>
        <p:spPr>
          <a:xfrm>
            <a:off x="9354980" y="1809821"/>
            <a:ext cx="998060" cy="998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3200" dirty="0">
                <a:solidFill>
                  <a:schemeClr val="bg1"/>
                </a:solidFill>
                <a:latin typeface="Museo Sans Cyrl 700" panose="02000000000000000000" pitchFamily="2" charset="-52"/>
                <a:cs typeface="Segoe UI Light" panose="020B0502040204020203" pitchFamily="34" charset="0"/>
              </a:rPr>
              <a:t>3</a:t>
            </a:r>
          </a:p>
        </p:txBody>
      </p:sp>
      <p:sp>
        <p:nvSpPr>
          <p:cNvPr id="14" name="Oval 17">
            <a:extLst>
              <a:ext uri="{FF2B5EF4-FFF2-40B4-BE49-F238E27FC236}">
                <a16:creationId xmlns:a16="http://schemas.microsoft.com/office/drawing/2014/main" id="{05299087-BBBC-482C-A7FA-66AFB508EA64}"/>
              </a:ext>
            </a:extLst>
          </p:cNvPr>
          <p:cNvSpPr/>
          <p:nvPr userDrawn="1"/>
        </p:nvSpPr>
        <p:spPr>
          <a:xfrm>
            <a:off x="1820340" y="5372343"/>
            <a:ext cx="998060" cy="9980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3200" dirty="0">
                <a:solidFill>
                  <a:schemeClr val="bg1"/>
                </a:solidFill>
                <a:latin typeface="Museo Sans Cyrl 700" panose="02000000000000000000" pitchFamily="2" charset="-52"/>
                <a:cs typeface="Segoe UI Light" panose="020B0502040204020203" pitchFamily="34" charset="0"/>
              </a:rPr>
              <a:t>2</a:t>
            </a:r>
          </a:p>
        </p:txBody>
      </p:sp>
      <p:sp>
        <p:nvSpPr>
          <p:cNvPr id="15" name="Oval 18">
            <a:extLst>
              <a:ext uri="{FF2B5EF4-FFF2-40B4-BE49-F238E27FC236}">
                <a16:creationId xmlns:a16="http://schemas.microsoft.com/office/drawing/2014/main" id="{7E73857E-C6E7-46D2-BA2A-E0D62C65B209}"/>
              </a:ext>
            </a:extLst>
          </p:cNvPr>
          <p:cNvSpPr/>
          <p:nvPr userDrawn="1"/>
        </p:nvSpPr>
        <p:spPr>
          <a:xfrm>
            <a:off x="9354980" y="5372343"/>
            <a:ext cx="998060" cy="9980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3200" dirty="0">
                <a:solidFill>
                  <a:schemeClr val="bg1"/>
                </a:solidFill>
                <a:latin typeface="Museo Sans Cyrl 700" panose="02000000000000000000" pitchFamily="2" charset="-52"/>
                <a:cs typeface="Segoe UI Light" panose="020B0502040204020203" pitchFamily="34" charset="0"/>
              </a:rPr>
              <a:t>4</a:t>
            </a:r>
          </a:p>
        </p:txBody>
      </p:sp>
      <p:sp>
        <p:nvSpPr>
          <p:cNvPr id="16" name="Rectangle 20">
            <a:extLst>
              <a:ext uri="{FF2B5EF4-FFF2-40B4-BE49-F238E27FC236}">
                <a16:creationId xmlns:a16="http://schemas.microsoft.com/office/drawing/2014/main" id="{14096FC7-1202-4323-8935-D5D615128E6C}"/>
              </a:ext>
            </a:extLst>
          </p:cNvPr>
          <p:cNvSpPr/>
          <p:nvPr userDrawn="1"/>
        </p:nvSpPr>
        <p:spPr>
          <a:xfrm>
            <a:off x="1037350" y="3304464"/>
            <a:ext cx="3103725" cy="430887"/>
          </a:xfrm>
          <a:prstGeom prst="rect">
            <a:avLst/>
          </a:prstGeom>
        </p:spPr>
        <p:txBody>
          <a:bodyPr wrap="square" lIns="0" tIns="0" rIns="0" bIns="0" anchor="t">
            <a:spAutoFit/>
          </a:bodyPr>
          <a:lstStyle/>
          <a:p>
            <a:pPr algn="r"/>
            <a:r>
              <a:rPr lang="en-IN" sz="1400" dirty="0">
                <a:solidFill>
                  <a:srgbClr val="000000"/>
                </a:solidFill>
                <a:latin typeface="Museo Sans Cyrl 300" panose="02000000000000000000" pitchFamily="2" charset="-52"/>
                <a:ea typeface="Open Sans" panose="020B0606030504020204" pitchFamily="34" charset="0"/>
                <a:cs typeface="Segoe UI Light" panose="020B0502040204020203" pitchFamily="34" charset="0"/>
              </a:rPr>
              <a:t>This is a sample text. Insert your desired text here This is a sample text </a:t>
            </a:r>
          </a:p>
        </p:txBody>
      </p:sp>
      <p:sp>
        <p:nvSpPr>
          <p:cNvPr id="17" name="Rectangle 21">
            <a:extLst>
              <a:ext uri="{FF2B5EF4-FFF2-40B4-BE49-F238E27FC236}">
                <a16:creationId xmlns:a16="http://schemas.microsoft.com/office/drawing/2014/main" id="{C2381C1B-22CA-42DF-A49A-B5B6FD13F841}"/>
              </a:ext>
            </a:extLst>
          </p:cNvPr>
          <p:cNvSpPr/>
          <p:nvPr userDrawn="1"/>
        </p:nvSpPr>
        <p:spPr>
          <a:xfrm>
            <a:off x="1037350" y="2945922"/>
            <a:ext cx="3103725" cy="276999"/>
          </a:xfrm>
          <a:prstGeom prst="rect">
            <a:avLst/>
          </a:prstGeom>
        </p:spPr>
        <p:txBody>
          <a:bodyPr wrap="square" lIns="0" tIns="0" rIns="0" bIns="0" anchor="b">
            <a:spAutoFit/>
          </a:bodyPr>
          <a:lstStyle/>
          <a:p>
            <a:pPr algn="r"/>
            <a:r>
              <a:rPr lang="en-IN" sz="1800" b="1" dirty="0">
                <a:solidFill>
                  <a:srgbClr val="00244D"/>
                </a:solidFill>
                <a:latin typeface="Museo Sans Cyrl 700" panose="02000000000000000000" pitchFamily="2" charset="-52"/>
                <a:ea typeface="Open Sans" panose="020B0606030504020204" pitchFamily="34" charset="0"/>
                <a:cs typeface="Segoe UI Light" panose="020B0502040204020203" pitchFamily="34" charset="0"/>
              </a:rPr>
              <a:t>Placeholder</a:t>
            </a:r>
          </a:p>
        </p:txBody>
      </p:sp>
      <p:sp>
        <p:nvSpPr>
          <p:cNvPr id="18" name="Rectangle 22">
            <a:extLst>
              <a:ext uri="{FF2B5EF4-FFF2-40B4-BE49-F238E27FC236}">
                <a16:creationId xmlns:a16="http://schemas.microsoft.com/office/drawing/2014/main" id="{1920B7EB-C426-4F89-89D3-EE8DDC987E5D}"/>
              </a:ext>
            </a:extLst>
          </p:cNvPr>
          <p:cNvSpPr/>
          <p:nvPr userDrawn="1"/>
        </p:nvSpPr>
        <p:spPr>
          <a:xfrm>
            <a:off x="1037350" y="4957304"/>
            <a:ext cx="3103725" cy="276999"/>
          </a:xfrm>
          <a:prstGeom prst="rect">
            <a:avLst/>
          </a:prstGeom>
        </p:spPr>
        <p:txBody>
          <a:bodyPr wrap="square" lIns="0" tIns="0" rIns="0" bIns="0" anchor="t">
            <a:spAutoFit/>
          </a:bodyPr>
          <a:lstStyle/>
          <a:p>
            <a:pPr algn="r"/>
            <a:r>
              <a:rPr lang="en-IN" sz="1800" b="1" dirty="0">
                <a:solidFill>
                  <a:srgbClr val="00244D"/>
                </a:solidFill>
                <a:latin typeface="Museo Sans Cyrl 700" panose="02000000000000000000" pitchFamily="2" charset="-52"/>
                <a:ea typeface="Open Sans" panose="020B0606030504020204" pitchFamily="34" charset="0"/>
                <a:cs typeface="Segoe UI Light" panose="020B0502040204020203" pitchFamily="34" charset="0"/>
              </a:rPr>
              <a:t>Placeholder</a:t>
            </a:r>
          </a:p>
        </p:txBody>
      </p:sp>
      <p:sp>
        <p:nvSpPr>
          <p:cNvPr id="19" name="Rectangle 23">
            <a:extLst>
              <a:ext uri="{FF2B5EF4-FFF2-40B4-BE49-F238E27FC236}">
                <a16:creationId xmlns:a16="http://schemas.microsoft.com/office/drawing/2014/main" id="{9222631F-8AE9-4504-817E-84D58F8E83D3}"/>
              </a:ext>
            </a:extLst>
          </p:cNvPr>
          <p:cNvSpPr/>
          <p:nvPr userDrawn="1"/>
        </p:nvSpPr>
        <p:spPr>
          <a:xfrm>
            <a:off x="1037350" y="4452544"/>
            <a:ext cx="3103725" cy="430887"/>
          </a:xfrm>
          <a:prstGeom prst="rect">
            <a:avLst/>
          </a:prstGeom>
        </p:spPr>
        <p:txBody>
          <a:bodyPr wrap="square" lIns="0" tIns="0" rIns="0" bIns="0" anchor="b">
            <a:spAutoFit/>
          </a:bodyPr>
          <a:lstStyle/>
          <a:p>
            <a:pPr algn="r"/>
            <a:r>
              <a:rPr lang="en-IN" sz="1400" dirty="0">
                <a:solidFill>
                  <a:srgbClr val="000000"/>
                </a:solidFill>
                <a:latin typeface="Museo Sans Cyrl 300" panose="02000000000000000000" pitchFamily="2" charset="-52"/>
                <a:ea typeface="Open Sans" panose="020B0606030504020204" pitchFamily="34" charset="0"/>
                <a:cs typeface="Segoe UI Light" panose="020B0502040204020203" pitchFamily="34" charset="0"/>
              </a:rPr>
              <a:t>This is a sample text. Insert your desired text here This is a sample text </a:t>
            </a:r>
          </a:p>
        </p:txBody>
      </p:sp>
      <p:sp>
        <p:nvSpPr>
          <p:cNvPr id="20" name="Rectangle 28">
            <a:extLst>
              <a:ext uri="{FF2B5EF4-FFF2-40B4-BE49-F238E27FC236}">
                <a16:creationId xmlns:a16="http://schemas.microsoft.com/office/drawing/2014/main" id="{1B470632-CA86-4543-AF8A-042F99C2B7BC}"/>
              </a:ext>
            </a:extLst>
          </p:cNvPr>
          <p:cNvSpPr/>
          <p:nvPr userDrawn="1"/>
        </p:nvSpPr>
        <p:spPr>
          <a:xfrm>
            <a:off x="8047750" y="3304464"/>
            <a:ext cx="3103725" cy="430887"/>
          </a:xfrm>
          <a:prstGeom prst="rect">
            <a:avLst/>
          </a:prstGeom>
        </p:spPr>
        <p:txBody>
          <a:bodyPr wrap="square" lIns="0" tIns="0" rIns="0" bIns="0" anchor="t">
            <a:spAutoFit/>
          </a:bodyPr>
          <a:lstStyle/>
          <a:p>
            <a:r>
              <a:rPr lang="en-IN" sz="1400" dirty="0">
                <a:solidFill>
                  <a:srgbClr val="000000"/>
                </a:solidFill>
                <a:latin typeface="Museo Sans Cyrl 300" panose="02000000000000000000" pitchFamily="2" charset="-52"/>
                <a:ea typeface="Open Sans" panose="020B0606030504020204" pitchFamily="34" charset="0"/>
                <a:cs typeface="Segoe UI Light" panose="020B0502040204020203" pitchFamily="34" charset="0"/>
              </a:rPr>
              <a:t>This is a sample text. Insert your desired text here This is a sample text </a:t>
            </a:r>
          </a:p>
        </p:txBody>
      </p:sp>
      <p:sp>
        <p:nvSpPr>
          <p:cNvPr id="21" name="Rectangle 29">
            <a:extLst>
              <a:ext uri="{FF2B5EF4-FFF2-40B4-BE49-F238E27FC236}">
                <a16:creationId xmlns:a16="http://schemas.microsoft.com/office/drawing/2014/main" id="{DA2D5AFF-7B41-4803-9E05-A70887116F6D}"/>
              </a:ext>
            </a:extLst>
          </p:cNvPr>
          <p:cNvSpPr/>
          <p:nvPr userDrawn="1"/>
        </p:nvSpPr>
        <p:spPr>
          <a:xfrm>
            <a:off x="8047750" y="2945922"/>
            <a:ext cx="3103725" cy="276999"/>
          </a:xfrm>
          <a:prstGeom prst="rect">
            <a:avLst/>
          </a:prstGeom>
        </p:spPr>
        <p:txBody>
          <a:bodyPr wrap="square" lIns="0" tIns="0" rIns="0" bIns="0" anchor="b">
            <a:spAutoFit/>
          </a:bodyPr>
          <a:lstStyle/>
          <a:p>
            <a:r>
              <a:rPr lang="en-IN" sz="1800" b="1" dirty="0">
                <a:solidFill>
                  <a:srgbClr val="00244D"/>
                </a:solidFill>
                <a:latin typeface="Museo Sans Cyrl 700" panose="02000000000000000000" pitchFamily="2" charset="-52"/>
                <a:ea typeface="Open Sans" panose="020B0606030504020204" pitchFamily="34" charset="0"/>
                <a:cs typeface="Segoe UI Light" panose="020B0502040204020203" pitchFamily="34" charset="0"/>
              </a:rPr>
              <a:t>Placeholder</a:t>
            </a:r>
          </a:p>
        </p:txBody>
      </p:sp>
      <p:sp>
        <p:nvSpPr>
          <p:cNvPr id="22" name="Rectangle 30">
            <a:extLst>
              <a:ext uri="{FF2B5EF4-FFF2-40B4-BE49-F238E27FC236}">
                <a16:creationId xmlns:a16="http://schemas.microsoft.com/office/drawing/2014/main" id="{24F23EFF-6D8C-469A-A782-FC46A0969E8F}"/>
              </a:ext>
            </a:extLst>
          </p:cNvPr>
          <p:cNvSpPr/>
          <p:nvPr userDrawn="1"/>
        </p:nvSpPr>
        <p:spPr>
          <a:xfrm>
            <a:off x="8047750" y="4957304"/>
            <a:ext cx="3103725" cy="276999"/>
          </a:xfrm>
          <a:prstGeom prst="rect">
            <a:avLst/>
          </a:prstGeom>
        </p:spPr>
        <p:txBody>
          <a:bodyPr wrap="square" lIns="0" tIns="0" rIns="0" bIns="0" anchor="t">
            <a:spAutoFit/>
          </a:bodyPr>
          <a:lstStyle/>
          <a:p>
            <a:r>
              <a:rPr lang="en-IN" sz="1800" b="1" dirty="0">
                <a:solidFill>
                  <a:srgbClr val="00244D"/>
                </a:solidFill>
                <a:latin typeface="Museo Sans Cyrl 700" panose="02000000000000000000" pitchFamily="2" charset="-52"/>
                <a:ea typeface="Open Sans" panose="020B0606030504020204" pitchFamily="34" charset="0"/>
                <a:cs typeface="Segoe UI Light" panose="020B0502040204020203" pitchFamily="34" charset="0"/>
              </a:rPr>
              <a:t>Placeholder</a:t>
            </a:r>
          </a:p>
        </p:txBody>
      </p:sp>
      <p:sp>
        <p:nvSpPr>
          <p:cNvPr id="23" name="Rectangle 31">
            <a:extLst>
              <a:ext uri="{FF2B5EF4-FFF2-40B4-BE49-F238E27FC236}">
                <a16:creationId xmlns:a16="http://schemas.microsoft.com/office/drawing/2014/main" id="{6C90A245-2144-4914-9E13-22885C129B30}"/>
              </a:ext>
            </a:extLst>
          </p:cNvPr>
          <p:cNvSpPr/>
          <p:nvPr userDrawn="1"/>
        </p:nvSpPr>
        <p:spPr>
          <a:xfrm>
            <a:off x="8047750" y="4452544"/>
            <a:ext cx="3103725" cy="430887"/>
          </a:xfrm>
          <a:prstGeom prst="rect">
            <a:avLst/>
          </a:prstGeom>
        </p:spPr>
        <p:txBody>
          <a:bodyPr wrap="square" lIns="0" tIns="0" rIns="0" bIns="0" anchor="b">
            <a:spAutoFit/>
          </a:bodyPr>
          <a:lstStyle/>
          <a:p>
            <a:r>
              <a:rPr lang="en-IN" sz="1400" dirty="0">
                <a:solidFill>
                  <a:srgbClr val="000000"/>
                </a:solidFill>
                <a:latin typeface="Museo Sans Cyrl 300" panose="02000000000000000000" pitchFamily="2" charset="-52"/>
                <a:ea typeface="Open Sans" panose="020B0606030504020204" pitchFamily="34" charset="0"/>
                <a:cs typeface="Segoe UI Light" panose="020B0502040204020203" pitchFamily="34" charset="0"/>
              </a:rPr>
              <a:t>This is a sample text. Insert your desired text here This is a sample text </a:t>
            </a:r>
          </a:p>
        </p:txBody>
      </p:sp>
      <p:sp>
        <p:nvSpPr>
          <p:cNvPr id="25" name="Заголовок 1"/>
          <p:cNvSpPr>
            <a:spLocks noGrp="1"/>
          </p:cNvSpPr>
          <p:nvPr>
            <p:ph type="title" hasCustomPrompt="1"/>
          </p:nvPr>
        </p:nvSpPr>
        <p:spPr>
          <a:xfrm>
            <a:off x="838201" y="958708"/>
            <a:ext cx="4466968"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2493335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5_Пустой слайд">
    <p:spTree>
      <p:nvGrpSpPr>
        <p:cNvPr id="1" name=""/>
        <p:cNvGrpSpPr/>
        <p:nvPr/>
      </p:nvGrpSpPr>
      <p:grpSpPr>
        <a:xfrm>
          <a:off x="0" y="0"/>
          <a:ext cx="0" cy="0"/>
          <a:chOff x="0" y="0"/>
          <a:chExt cx="0" cy="0"/>
        </a:xfrm>
      </p:grpSpPr>
      <p:grpSp>
        <p:nvGrpSpPr>
          <p:cNvPr id="9" name="Group 7">
            <a:extLst>
              <a:ext uri="{FF2B5EF4-FFF2-40B4-BE49-F238E27FC236}">
                <a16:creationId xmlns:a16="http://schemas.microsoft.com/office/drawing/2014/main" id="{AE880BE4-1562-443F-A2F6-7636797388DE}"/>
              </a:ext>
            </a:extLst>
          </p:cNvPr>
          <p:cNvGrpSpPr/>
          <p:nvPr userDrawn="1"/>
        </p:nvGrpSpPr>
        <p:grpSpPr>
          <a:xfrm>
            <a:off x="0" y="0"/>
            <a:ext cx="12188825" cy="6858000"/>
            <a:chOff x="0" y="0"/>
            <a:chExt cx="12188825" cy="6858000"/>
          </a:xfrm>
          <a:gradFill>
            <a:gsLst>
              <a:gs pos="0">
                <a:schemeClr val="accent2"/>
              </a:gs>
              <a:gs pos="90000">
                <a:schemeClr val="accent1"/>
              </a:gs>
            </a:gsLst>
            <a:lin ang="8100000" scaled="1"/>
          </a:gradFill>
        </p:grpSpPr>
        <p:sp>
          <p:nvSpPr>
            <p:cNvPr id="10" name="Rectangle 13">
              <a:extLst>
                <a:ext uri="{FF2B5EF4-FFF2-40B4-BE49-F238E27FC236}">
                  <a16:creationId xmlns:a16="http://schemas.microsoft.com/office/drawing/2014/main" id="{9DCF2E03-087F-4BBD-BAD9-ED63125C7D51}"/>
                </a:ext>
              </a:extLst>
            </p:cNvPr>
            <p:cNvSpPr/>
            <p:nvPr userDrawn="1"/>
          </p:nvSpPr>
          <p:spPr>
            <a:xfrm>
              <a:off x="7606580" y="0"/>
              <a:ext cx="4582245"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6">
              <a:extLst>
                <a:ext uri="{FF2B5EF4-FFF2-40B4-BE49-F238E27FC236}">
                  <a16:creationId xmlns:a16="http://schemas.microsoft.com/office/drawing/2014/main" id="{30AC8171-A35A-46D0-A705-CA3635EDFA28}"/>
                </a:ext>
              </a:extLst>
            </p:cNvPr>
            <p:cNvSpPr/>
            <p:nvPr userDrawn="1"/>
          </p:nvSpPr>
          <p:spPr>
            <a:xfrm>
              <a:off x="0" y="4955398"/>
              <a:ext cx="3142084"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2" name="Picture Placeholder 73">
            <a:extLst>
              <a:ext uri="{FF2B5EF4-FFF2-40B4-BE49-F238E27FC236}">
                <a16:creationId xmlns:a16="http://schemas.microsoft.com/office/drawing/2014/main" id="{05D1A381-185F-411A-A56C-AA6BEAE1882D}"/>
              </a:ext>
            </a:extLst>
          </p:cNvPr>
          <p:cNvSpPr>
            <a:spLocks noGrp="1"/>
          </p:cNvSpPr>
          <p:nvPr>
            <p:ph type="pic" sz="quarter" idx="13"/>
          </p:nvPr>
        </p:nvSpPr>
        <p:spPr>
          <a:xfrm>
            <a:off x="4253848" y="607526"/>
            <a:ext cx="7948631" cy="5642949"/>
          </a:xfrm>
          <a:custGeom>
            <a:avLst/>
            <a:gdLst>
              <a:gd name="connsiteX0" fmla="*/ 2638279 w 7948631"/>
              <a:gd name="connsiteY0" fmla="*/ 0 h 5642949"/>
              <a:gd name="connsiteX1" fmla="*/ 7948631 w 7948631"/>
              <a:gd name="connsiteY1" fmla="*/ 0 h 5642949"/>
              <a:gd name="connsiteX2" fmla="*/ 7948631 w 7948631"/>
              <a:gd name="connsiteY2" fmla="*/ 5642949 h 5642949"/>
              <a:gd name="connsiteX3" fmla="*/ 0 w 7948631"/>
              <a:gd name="connsiteY3" fmla="*/ 5642949 h 5642949"/>
            </a:gdLst>
            <a:ahLst/>
            <a:cxnLst>
              <a:cxn ang="0">
                <a:pos x="connsiteX0" y="connsiteY0"/>
              </a:cxn>
              <a:cxn ang="0">
                <a:pos x="connsiteX1" y="connsiteY1"/>
              </a:cxn>
              <a:cxn ang="0">
                <a:pos x="connsiteX2" y="connsiteY2"/>
              </a:cxn>
              <a:cxn ang="0">
                <a:pos x="connsiteX3" y="connsiteY3"/>
              </a:cxn>
            </a:cxnLst>
            <a:rect l="l" t="t" r="r" b="b"/>
            <a:pathLst>
              <a:path w="7948631" h="5642949">
                <a:moveTo>
                  <a:pt x="2638279" y="0"/>
                </a:moveTo>
                <a:lnTo>
                  <a:pt x="7948631" y="0"/>
                </a:lnTo>
                <a:lnTo>
                  <a:pt x="7948631" y="5642949"/>
                </a:lnTo>
                <a:lnTo>
                  <a:pt x="0" y="5642949"/>
                </a:lnTo>
                <a:close/>
              </a:path>
            </a:pathLst>
          </a:custGeom>
          <a:solidFill>
            <a:schemeClr val="bg1">
              <a:lumMod val="75000"/>
            </a:schemeClr>
          </a:solidFill>
        </p:spPr>
        <p:txBody>
          <a:bodyPr wrap="square" anchor="ctr">
            <a:noAutofit/>
          </a:bodyPr>
          <a:lstStyle>
            <a:lvl1pPr marL="0" indent="0" algn="ctr">
              <a:buFontTx/>
              <a:buNone/>
              <a:defRPr>
                <a:solidFill>
                  <a:schemeClr val="bg1"/>
                </a:solidFill>
              </a:defRPr>
            </a:lvl1pPr>
          </a:lstStyle>
          <a:p>
            <a:endParaRPr lang="en-IN" dirty="0"/>
          </a:p>
        </p:txBody>
      </p:sp>
      <p:sp>
        <p:nvSpPr>
          <p:cNvPr id="21" name="Заголовок 1"/>
          <p:cNvSpPr>
            <a:spLocks noGrp="1"/>
          </p:cNvSpPr>
          <p:nvPr>
            <p:ph type="title" hasCustomPrompt="1"/>
          </p:nvPr>
        </p:nvSpPr>
        <p:spPr>
          <a:xfrm>
            <a:off x="838201" y="958708"/>
            <a:ext cx="4466968" cy="453140"/>
          </a:xfrm>
        </p:spPr>
        <p:txBody>
          <a:bodyPr anchor="t">
            <a:normAutofit/>
          </a:bodyPr>
          <a:lstStyle>
            <a:lvl1pPr>
              <a:defRPr sz="2800">
                <a:latin typeface="Museo Sans Cyrl 500" panose="02000000000000000000" pitchFamily="2" charset="-52"/>
              </a:defRPr>
            </a:lvl1pPr>
          </a:lstStyle>
          <a:p>
            <a:r>
              <a:rPr lang="ru-RU" dirty="0"/>
              <a:t>Заголовок</a:t>
            </a:r>
          </a:p>
        </p:txBody>
      </p:sp>
      <p:sp>
        <p:nvSpPr>
          <p:cNvPr id="23" name="TextBox 22"/>
          <p:cNvSpPr txBox="1"/>
          <p:nvPr userDrawn="1"/>
        </p:nvSpPr>
        <p:spPr>
          <a:xfrm>
            <a:off x="838201" y="1592217"/>
            <a:ext cx="4742468"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587928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Пустой слайд">
    <p:bg>
      <p:bgPr>
        <a:solidFill>
          <a:srgbClr val="00244D"/>
        </a:solidFill>
        <a:effectLst/>
      </p:bgPr>
    </p:bg>
    <p:spTree>
      <p:nvGrpSpPr>
        <p:cNvPr id="1" name=""/>
        <p:cNvGrpSpPr/>
        <p:nvPr/>
      </p:nvGrpSpPr>
      <p:grpSpPr>
        <a:xfrm>
          <a:off x="0" y="0"/>
          <a:ext cx="0" cy="0"/>
          <a:chOff x="0" y="0"/>
          <a:chExt cx="0" cy="0"/>
        </a:xfrm>
      </p:grpSpPr>
      <p:sp>
        <p:nvSpPr>
          <p:cNvPr id="6" name="Заголовок 1"/>
          <p:cNvSpPr>
            <a:spLocks noGrp="1"/>
          </p:cNvSpPr>
          <p:nvPr>
            <p:ph type="title" hasCustomPrompt="1"/>
          </p:nvPr>
        </p:nvSpPr>
        <p:spPr>
          <a:xfrm>
            <a:off x="838200" y="958708"/>
            <a:ext cx="6203623" cy="453140"/>
          </a:xfrm>
        </p:spPr>
        <p:txBody>
          <a:bodyPr anchor="t">
            <a:normAutofit/>
          </a:bodyPr>
          <a:lstStyle>
            <a:lvl1pPr>
              <a:defRPr sz="2800">
                <a:solidFill>
                  <a:schemeClr val="bg1"/>
                </a:solidFill>
                <a:latin typeface="Museo Sans Cyrl 500" panose="02000000000000000000" pitchFamily="2" charset="-52"/>
              </a:defRPr>
            </a:lvl1pPr>
          </a:lstStyle>
          <a:p>
            <a:r>
              <a:rPr lang="ru-RU" dirty="0"/>
              <a:t>Иконки</a:t>
            </a:r>
          </a:p>
        </p:txBody>
      </p:sp>
      <p:pic>
        <p:nvPicPr>
          <p:cNvPr id="30" name="Рисунок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9996" y="4624768"/>
            <a:ext cx="427563" cy="406397"/>
          </a:xfrm>
          <a:prstGeom prst="rect">
            <a:avLst/>
          </a:prstGeom>
        </p:spPr>
      </p:pic>
      <p:pic>
        <p:nvPicPr>
          <p:cNvPr id="31" name="Рисунок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4235" y="2706122"/>
            <a:ext cx="419085" cy="496694"/>
          </a:xfrm>
          <a:prstGeom prst="rect">
            <a:avLst/>
          </a:prstGeom>
        </p:spPr>
      </p:pic>
      <p:pic>
        <p:nvPicPr>
          <p:cNvPr id="33" name="Рисунок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5179" y="3688043"/>
            <a:ext cx="457197" cy="410630"/>
          </a:xfrm>
          <a:prstGeom prst="rect">
            <a:avLst/>
          </a:prstGeom>
        </p:spPr>
      </p:pic>
      <p:pic>
        <p:nvPicPr>
          <p:cNvPr id="41" name="Рисунок 4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71529" y="5559611"/>
            <a:ext cx="444497" cy="406397"/>
          </a:xfrm>
          <a:prstGeom prst="rect">
            <a:avLst/>
          </a:prstGeom>
        </p:spPr>
      </p:pic>
      <p:pic>
        <p:nvPicPr>
          <p:cNvPr id="47" name="Рисунок 4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6345" y="1931885"/>
            <a:ext cx="414864" cy="406397"/>
          </a:xfrm>
          <a:prstGeom prst="rect">
            <a:avLst/>
          </a:prstGeom>
        </p:spPr>
      </p:pic>
      <p:pic>
        <p:nvPicPr>
          <p:cNvPr id="29" name="Рисунок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73900" y="2796418"/>
            <a:ext cx="406397" cy="406397"/>
          </a:xfrm>
          <a:prstGeom prst="rect">
            <a:avLst/>
          </a:prstGeom>
        </p:spPr>
      </p:pic>
      <p:pic>
        <p:nvPicPr>
          <p:cNvPr id="36" name="Рисунок 3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56967" y="4624768"/>
            <a:ext cx="440263" cy="406397"/>
          </a:xfrm>
          <a:prstGeom prst="rect">
            <a:avLst/>
          </a:prstGeom>
        </p:spPr>
      </p:pic>
      <p:pic>
        <p:nvPicPr>
          <p:cNvPr id="42" name="Рисунок 4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23100" y="5559611"/>
            <a:ext cx="507996" cy="406397"/>
          </a:xfrm>
          <a:prstGeom prst="rect">
            <a:avLst/>
          </a:prstGeom>
        </p:spPr>
      </p:pic>
      <p:pic>
        <p:nvPicPr>
          <p:cNvPr id="44" name="Рисунок 4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33683" y="3690160"/>
            <a:ext cx="486830" cy="406397"/>
          </a:xfrm>
          <a:prstGeom prst="rect">
            <a:avLst/>
          </a:prstGeom>
        </p:spPr>
      </p:pic>
      <p:pic>
        <p:nvPicPr>
          <p:cNvPr id="48" name="Рисунок 4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9083" y="1931885"/>
            <a:ext cx="436030" cy="406397"/>
          </a:xfrm>
          <a:prstGeom prst="rect">
            <a:avLst/>
          </a:prstGeom>
        </p:spPr>
      </p:pic>
      <p:pic>
        <p:nvPicPr>
          <p:cNvPr id="37" name="Рисунок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62781" y="5559611"/>
            <a:ext cx="469897" cy="406397"/>
          </a:xfrm>
          <a:prstGeom prst="rect">
            <a:avLst/>
          </a:prstGeom>
        </p:spPr>
      </p:pic>
      <p:pic>
        <p:nvPicPr>
          <p:cNvPr id="46" name="Рисунок 4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6064" y="1931885"/>
            <a:ext cx="423330" cy="406397"/>
          </a:xfrm>
          <a:prstGeom prst="rect">
            <a:avLst/>
          </a:prstGeom>
        </p:spPr>
      </p:pic>
      <p:pic>
        <p:nvPicPr>
          <p:cNvPr id="51" name="Рисунок 5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88205" y="4624792"/>
            <a:ext cx="419048" cy="406349"/>
          </a:xfrm>
          <a:prstGeom prst="rect">
            <a:avLst/>
          </a:prstGeom>
        </p:spPr>
      </p:pic>
      <p:pic>
        <p:nvPicPr>
          <p:cNvPr id="53" name="Рисунок 5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45348" y="3613993"/>
            <a:ext cx="304762" cy="558730"/>
          </a:xfrm>
          <a:prstGeom prst="rect">
            <a:avLst/>
          </a:prstGeom>
        </p:spPr>
      </p:pic>
      <p:pic>
        <p:nvPicPr>
          <p:cNvPr id="54" name="Рисунок 5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456459" y="2758346"/>
            <a:ext cx="482540" cy="482540"/>
          </a:xfrm>
          <a:prstGeom prst="rect">
            <a:avLst/>
          </a:prstGeom>
        </p:spPr>
      </p:pic>
      <p:pic>
        <p:nvPicPr>
          <p:cNvPr id="34" name="Рисунок 3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704800" y="5559611"/>
            <a:ext cx="469897" cy="406397"/>
          </a:xfrm>
          <a:prstGeom prst="rect">
            <a:avLst/>
          </a:prstGeom>
        </p:spPr>
      </p:pic>
      <p:pic>
        <p:nvPicPr>
          <p:cNvPr id="40" name="Рисунок 3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728083" y="1931885"/>
            <a:ext cx="423330" cy="406397"/>
          </a:xfrm>
          <a:prstGeom prst="rect">
            <a:avLst/>
          </a:prstGeom>
        </p:spPr>
      </p:pic>
      <p:pic>
        <p:nvPicPr>
          <p:cNvPr id="57" name="Рисунок 5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742923" y="4586696"/>
            <a:ext cx="393651" cy="482540"/>
          </a:xfrm>
          <a:prstGeom prst="rect">
            <a:avLst/>
          </a:prstGeom>
        </p:spPr>
      </p:pic>
      <p:pic>
        <p:nvPicPr>
          <p:cNvPr id="59" name="Рисунок 5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673082" y="3683834"/>
            <a:ext cx="533333" cy="419048"/>
          </a:xfrm>
          <a:prstGeom prst="rect">
            <a:avLst/>
          </a:prstGeom>
        </p:spPr>
      </p:pic>
      <p:pic>
        <p:nvPicPr>
          <p:cNvPr id="60" name="Рисунок 5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679431" y="2758346"/>
            <a:ext cx="520635" cy="482540"/>
          </a:xfrm>
          <a:prstGeom prst="rect">
            <a:avLst/>
          </a:prstGeom>
        </p:spPr>
      </p:pic>
      <p:pic>
        <p:nvPicPr>
          <p:cNvPr id="38" name="Рисунок 3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38200" y="3690160"/>
            <a:ext cx="406397" cy="406397"/>
          </a:xfrm>
          <a:prstGeom prst="rect">
            <a:avLst/>
          </a:prstGeom>
        </p:spPr>
      </p:pic>
      <p:pic>
        <p:nvPicPr>
          <p:cNvPr id="43" name="Рисунок 42"/>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65716" y="5559611"/>
            <a:ext cx="351364" cy="406397"/>
          </a:xfrm>
          <a:prstGeom prst="rect">
            <a:avLst/>
          </a:prstGeom>
        </p:spPr>
      </p:pic>
      <p:pic>
        <p:nvPicPr>
          <p:cNvPr id="45" name="Рисунок 44"/>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33966" y="2796418"/>
            <a:ext cx="414864" cy="406397"/>
          </a:xfrm>
          <a:prstGeom prst="rect">
            <a:avLst/>
          </a:prstGeom>
        </p:spPr>
      </p:pic>
      <p:pic>
        <p:nvPicPr>
          <p:cNvPr id="49" name="Рисунок 4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38200" y="1929768"/>
            <a:ext cx="406397" cy="410630"/>
          </a:xfrm>
          <a:prstGeom prst="rect">
            <a:avLst/>
          </a:prstGeom>
        </p:spPr>
      </p:pic>
      <p:pic>
        <p:nvPicPr>
          <p:cNvPr id="71" name="Рисунок 70"/>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793779" y="4585255"/>
            <a:ext cx="495238" cy="482540"/>
          </a:xfrm>
          <a:prstGeom prst="rect">
            <a:avLst/>
          </a:prstGeom>
        </p:spPr>
      </p:pic>
      <p:pic>
        <p:nvPicPr>
          <p:cNvPr id="35" name="Рисунок 34"/>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6944702" y="1931885"/>
            <a:ext cx="486830" cy="406397"/>
          </a:xfrm>
          <a:prstGeom prst="rect">
            <a:avLst/>
          </a:prstGeom>
        </p:spPr>
      </p:pic>
      <p:pic>
        <p:nvPicPr>
          <p:cNvPr id="55" name="Рисунок 54"/>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984943" y="3690184"/>
            <a:ext cx="406349" cy="406349"/>
          </a:xfrm>
          <a:prstGeom prst="rect">
            <a:avLst/>
          </a:prstGeom>
        </p:spPr>
      </p:pic>
      <p:pic>
        <p:nvPicPr>
          <p:cNvPr id="56" name="Рисунок 55"/>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7003990" y="5559635"/>
            <a:ext cx="368254" cy="406349"/>
          </a:xfrm>
          <a:prstGeom prst="rect">
            <a:avLst/>
          </a:prstGeom>
        </p:spPr>
      </p:pic>
      <p:pic>
        <p:nvPicPr>
          <p:cNvPr id="58" name="Рисунок 5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6940498" y="2758346"/>
            <a:ext cx="495238" cy="482540"/>
          </a:xfrm>
          <a:prstGeom prst="rect">
            <a:avLst/>
          </a:prstGeom>
        </p:spPr>
      </p:pic>
      <p:pic>
        <p:nvPicPr>
          <p:cNvPr id="72" name="Рисунок 71"/>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6984943" y="4593046"/>
            <a:ext cx="406349" cy="469841"/>
          </a:xfrm>
          <a:prstGeom prst="rect">
            <a:avLst/>
          </a:prstGeom>
        </p:spPr>
      </p:pic>
      <p:pic>
        <p:nvPicPr>
          <p:cNvPr id="39" name="Рисунок 38"/>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9399140" y="1931885"/>
            <a:ext cx="546096" cy="406397"/>
          </a:xfrm>
          <a:prstGeom prst="rect">
            <a:avLst/>
          </a:prstGeom>
        </p:spPr>
      </p:pic>
      <p:pic>
        <p:nvPicPr>
          <p:cNvPr id="64" name="Рисунок 63"/>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9411871" y="2783743"/>
            <a:ext cx="520635" cy="431746"/>
          </a:xfrm>
          <a:prstGeom prst="rect">
            <a:avLst/>
          </a:prstGeom>
        </p:spPr>
      </p:pic>
      <p:pic>
        <p:nvPicPr>
          <p:cNvPr id="66" name="Рисунок 65"/>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430918" y="4612093"/>
            <a:ext cx="482540" cy="431746"/>
          </a:xfrm>
          <a:prstGeom prst="rect">
            <a:avLst/>
          </a:prstGeom>
        </p:spPr>
      </p:pic>
      <p:pic>
        <p:nvPicPr>
          <p:cNvPr id="67" name="Рисунок 66"/>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9405522" y="5496143"/>
            <a:ext cx="533333" cy="533333"/>
          </a:xfrm>
          <a:prstGeom prst="rect">
            <a:avLst/>
          </a:prstGeom>
        </p:spPr>
      </p:pic>
      <p:pic>
        <p:nvPicPr>
          <p:cNvPr id="73" name="Рисунок 72"/>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9494410" y="3620342"/>
            <a:ext cx="355556" cy="546032"/>
          </a:xfrm>
          <a:prstGeom prst="rect">
            <a:avLst/>
          </a:prstGeom>
        </p:spPr>
      </p:pic>
      <p:pic>
        <p:nvPicPr>
          <p:cNvPr id="61" name="Рисунок 60"/>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8214264" y="2796442"/>
            <a:ext cx="406349" cy="406349"/>
          </a:xfrm>
          <a:prstGeom prst="rect">
            <a:avLst/>
          </a:prstGeom>
        </p:spPr>
      </p:pic>
      <p:pic>
        <p:nvPicPr>
          <p:cNvPr id="62" name="Рисунок 61"/>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8214264" y="5521539"/>
            <a:ext cx="406349" cy="482540"/>
          </a:xfrm>
          <a:prstGeom prst="rect">
            <a:avLst/>
          </a:prstGeom>
        </p:spPr>
      </p:pic>
      <p:pic>
        <p:nvPicPr>
          <p:cNvPr id="63" name="Рисунок 62"/>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8176168" y="3658438"/>
            <a:ext cx="482540" cy="469841"/>
          </a:xfrm>
          <a:prstGeom prst="rect">
            <a:avLst/>
          </a:prstGeom>
        </p:spPr>
      </p:pic>
      <p:pic>
        <p:nvPicPr>
          <p:cNvPr id="69" name="Рисунок 68"/>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8169819" y="4573998"/>
            <a:ext cx="495238" cy="507936"/>
          </a:xfrm>
          <a:prstGeom prst="rect">
            <a:avLst/>
          </a:prstGeom>
        </p:spPr>
      </p:pic>
      <p:pic>
        <p:nvPicPr>
          <p:cNvPr id="74" name="Рисунок 73"/>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8201565" y="1893813"/>
            <a:ext cx="431746" cy="482540"/>
          </a:xfrm>
          <a:prstGeom prst="rect">
            <a:avLst/>
          </a:prstGeom>
        </p:spPr>
      </p:pic>
      <p:pic>
        <p:nvPicPr>
          <p:cNvPr id="50" name="Рисунок 49"/>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723761" y="2819114"/>
            <a:ext cx="533333" cy="355556"/>
          </a:xfrm>
          <a:prstGeom prst="rect">
            <a:avLst/>
          </a:prstGeom>
        </p:spPr>
      </p:pic>
      <p:pic>
        <p:nvPicPr>
          <p:cNvPr id="65" name="Рисунок 64"/>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761856" y="3671136"/>
            <a:ext cx="457143" cy="444444"/>
          </a:xfrm>
          <a:prstGeom prst="rect">
            <a:avLst/>
          </a:prstGeom>
        </p:spPr>
      </p:pic>
      <p:pic>
        <p:nvPicPr>
          <p:cNvPr id="68" name="Рисунок 67"/>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768205" y="5546936"/>
            <a:ext cx="444444" cy="431746"/>
          </a:xfrm>
          <a:prstGeom prst="rect">
            <a:avLst/>
          </a:prstGeom>
        </p:spPr>
      </p:pic>
      <p:pic>
        <p:nvPicPr>
          <p:cNvPr id="70" name="Рисунок 69"/>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0679316" y="4675585"/>
            <a:ext cx="622222" cy="406349"/>
          </a:xfrm>
          <a:prstGeom prst="rect">
            <a:avLst/>
          </a:prstGeom>
        </p:spPr>
      </p:pic>
      <p:pic>
        <p:nvPicPr>
          <p:cNvPr id="75" name="Рисунок 74"/>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10787253" y="1961358"/>
            <a:ext cx="406349" cy="406349"/>
          </a:xfrm>
          <a:prstGeom prst="rect">
            <a:avLst/>
          </a:prstGeom>
        </p:spPr>
      </p:pic>
      <p:pic>
        <p:nvPicPr>
          <p:cNvPr id="52" name="Рисунок 51"/>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3512384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Пустой слайд">
    <p:bg>
      <p:bgPr>
        <a:solidFill>
          <a:schemeClr val="bg1"/>
        </a:solidFill>
        <a:effectLst/>
      </p:bgPr>
    </p:bg>
    <p:spTree>
      <p:nvGrpSpPr>
        <p:cNvPr id="1" name=""/>
        <p:cNvGrpSpPr/>
        <p:nvPr/>
      </p:nvGrpSpPr>
      <p:grpSpPr>
        <a:xfrm>
          <a:off x="0" y="0"/>
          <a:ext cx="0" cy="0"/>
          <a:chOff x="0" y="0"/>
          <a:chExt cx="0" cy="0"/>
        </a:xfrm>
      </p:grpSpPr>
      <p:sp>
        <p:nvSpPr>
          <p:cNvPr id="6" name="Заголовок 1"/>
          <p:cNvSpPr>
            <a:spLocks noGrp="1"/>
          </p:cNvSpPr>
          <p:nvPr>
            <p:ph type="title" hasCustomPrompt="1"/>
          </p:nvPr>
        </p:nvSpPr>
        <p:spPr>
          <a:xfrm>
            <a:off x="838200" y="958708"/>
            <a:ext cx="6203623" cy="453140"/>
          </a:xfrm>
        </p:spPr>
        <p:txBody>
          <a:bodyPr anchor="t">
            <a:normAutofit/>
          </a:bodyPr>
          <a:lstStyle>
            <a:lvl1pPr>
              <a:defRPr sz="2800">
                <a:solidFill>
                  <a:srgbClr val="00244D"/>
                </a:solidFill>
                <a:latin typeface="Museo Sans Cyrl 500" panose="02000000000000000000" pitchFamily="2" charset="-52"/>
              </a:defRPr>
            </a:lvl1pPr>
          </a:lstStyle>
          <a:p>
            <a:r>
              <a:rPr lang="ru-RU" dirty="0"/>
              <a:t>Иконки</a:t>
            </a:r>
          </a:p>
        </p:txBody>
      </p:sp>
      <p:pic>
        <p:nvPicPr>
          <p:cNvPr id="30" name="Рисунок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9996" y="4626760"/>
            <a:ext cx="427563" cy="402412"/>
          </a:xfrm>
          <a:prstGeom prst="rect">
            <a:avLst/>
          </a:prstGeom>
        </p:spPr>
      </p:pic>
      <p:pic>
        <p:nvPicPr>
          <p:cNvPr id="31" name="Рисунок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4235" y="2706122"/>
            <a:ext cx="419085" cy="496693"/>
          </a:xfrm>
          <a:prstGeom prst="rect">
            <a:avLst/>
          </a:prstGeom>
        </p:spPr>
      </p:pic>
      <p:pic>
        <p:nvPicPr>
          <p:cNvPr id="33" name="Рисунок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9798" y="3688043"/>
            <a:ext cx="447959" cy="410630"/>
          </a:xfrm>
          <a:prstGeom prst="rect">
            <a:avLst/>
          </a:prstGeom>
        </p:spPr>
      </p:pic>
      <p:pic>
        <p:nvPicPr>
          <p:cNvPr id="41" name="Рисунок 4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71529" y="5559611"/>
            <a:ext cx="444496" cy="406397"/>
          </a:xfrm>
          <a:prstGeom prst="rect">
            <a:avLst/>
          </a:prstGeom>
        </p:spPr>
      </p:pic>
      <p:pic>
        <p:nvPicPr>
          <p:cNvPr id="47" name="Рисунок 4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86345" y="1933938"/>
            <a:ext cx="414864" cy="402291"/>
          </a:xfrm>
          <a:prstGeom prst="rect">
            <a:avLst/>
          </a:prstGeom>
        </p:spPr>
      </p:pic>
      <p:pic>
        <p:nvPicPr>
          <p:cNvPr id="29" name="Рисунок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73900" y="2796418"/>
            <a:ext cx="406397" cy="406397"/>
          </a:xfrm>
          <a:prstGeom prst="rect">
            <a:avLst/>
          </a:prstGeom>
        </p:spPr>
      </p:pic>
      <p:pic>
        <p:nvPicPr>
          <p:cNvPr id="36" name="Рисунок 3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56967" y="4626703"/>
            <a:ext cx="440263" cy="402526"/>
          </a:xfrm>
          <a:prstGeom prst="rect">
            <a:avLst/>
          </a:prstGeom>
        </p:spPr>
      </p:pic>
      <p:pic>
        <p:nvPicPr>
          <p:cNvPr id="42" name="Рисунок 4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23100" y="5559611"/>
            <a:ext cx="507995" cy="406397"/>
          </a:xfrm>
          <a:prstGeom prst="rect">
            <a:avLst/>
          </a:prstGeom>
        </p:spPr>
      </p:pic>
      <p:pic>
        <p:nvPicPr>
          <p:cNvPr id="44" name="Рисунок 4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33683" y="3693633"/>
            <a:ext cx="486830" cy="399450"/>
          </a:xfrm>
          <a:prstGeom prst="rect">
            <a:avLst/>
          </a:prstGeom>
        </p:spPr>
      </p:pic>
      <p:pic>
        <p:nvPicPr>
          <p:cNvPr id="48" name="Рисунок 4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9083" y="1935755"/>
            <a:ext cx="436030" cy="398656"/>
          </a:xfrm>
          <a:prstGeom prst="rect">
            <a:avLst/>
          </a:prstGeom>
        </p:spPr>
      </p:pic>
      <p:pic>
        <p:nvPicPr>
          <p:cNvPr id="37" name="Рисунок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62781" y="5559611"/>
            <a:ext cx="469896" cy="406397"/>
          </a:xfrm>
          <a:prstGeom prst="rect">
            <a:avLst/>
          </a:prstGeom>
        </p:spPr>
      </p:pic>
      <p:pic>
        <p:nvPicPr>
          <p:cNvPr id="46" name="Рисунок 4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6064" y="1935869"/>
            <a:ext cx="423330" cy="398428"/>
          </a:xfrm>
          <a:prstGeom prst="rect">
            <a:avLst/>
          </a:prstGeom>
        </p:spPr>
      </p:pic>
      <p:pic>
        <p:nvPicPr>
          <p:cNvPr id="51" name="Рисунок 5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88205" y="4624792"/>
            <a:ext cx="419048" cy="406349"/>
          </a:xfrm>
          <a:prstGeom prst="rect">
            <a:avLst/>
          </a:prstGeom>
        </p:spPr>
      </p:pic>
      <p:pic>
        <p:nvPicPr>
          <p:cNvPr id="53" name="Рисунок 5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45348" y="3613993"/>
            <a:ext cx="304762" cy="558730"/>
          </a:xfrm>
          <a:prstGeom prst="rect">
            <a:avLst/>
          </a:prstGeom>
        </p:spPr>
      </p:pic>
      <p:pic>
        <p:nvPicPr>
          <p:cNvPr id="54" name="Рисунок 5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456459" y="2758346"/>
            <a:ext cx="482540" cy="482540"/>
          </a:xfrm>
          <a:prstGeom prst="rect">
            <a:avLst/>
          </a:prstGeom>
        </p:spPr>
      </p:pic>
      <p:pic>
        <p:nvPicPr>
          <p:cNvPr id="34" name="Рисунок 3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704800" y="5559611"/>
            <a:ext cx="469896" cy="406397"/>
          </a:xfrm>
          <a:prstGeom prst="rect">
            <a:avLst/>
          </a:prstGeom>
        </p:spPr>
      </p:pic>
      <p:pic>
        <p:nvPicPr>
          <p:cNvPr id="40" name="Рисунок 3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728083" y="1935869"/>
            <a:ext cx="423330" cy="398428"/>
          </a:xfrm>
          <a:prstGeom prst="rect">
            <a:avLst/>
          </a:prstGeom>
        </p:spPr>
      </p:pic>
      <p:pic>
        <p:nvPicPr>
          <p:cNvPr id="57" name="Рисунок 5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742923" y="4586696"/>
            <a:ext cx="393651" cy="482540"/>
          </a:xfrm>
          <a:prstGeom prst="rect">
            <a:avLst/>
          </a:prstGeom>
        </p:spPr>
      </p:pic>
      <p:pic>
        <p:nvPicPr>
          <p:cNvPr id="59" name="Рисунок 5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673082" y="3683834"/>
            <a:ext cx="533333" cy="419048"/>
          </a:xfrm>
          <a:prstGeom prst="rect">
            <a:avLst/>
          </a:prstGeom>
        </p:spPr>
      </p:pic>
      <p:pic>
        <p:nvPicPr>
          <p:cNvPr id="60" name="Рисунок 5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679431" y="2758346"/>
            <a:ext cx="520635" cy="482540"/>
          </a:xfrm>
          <a:prstGeom prst="rect">
            <a:avLst/>
          </a:prstGeom>
        </p:spPr>
      </p:pic>
      <p:pic>
        <p:nvPicPr>
          <p:cNvPr id="38" name="Рисунок 3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38200" y="3690160"/>
            <a:ext cx="406397" cy="406397"/>
          </a:xfrm>
          <a:prstGeom prst="rect">
            <a:avLst/>
          </a:prstGeom>
        </p:spPr>
      </p:pic>
      <p:pic>
        <p:nvPicPr>
          <p:cNvPr id="43" name="Рисунок 4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5716" y="5622264"/>
            <a:ext cx="351364" cy="281091"/>
          </a:xfrm>
          <a:prstGeom prst="rect">
            <a:avLst/>
          </a:prstGeom>
        </p:spPr>
      </p:pic>
      <p:pic>
        <p:nvPicPr>
          <p:cNvPr id="45" name="Рисунок 4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33966" y="2798471"/>
            <a:ext cx="414864" cy="402291"/>
          </a:xfrm>
          <a:prstGeom prst="rect">
            <a:avLst/>
          </a:prstGeom>
        </p:spPr>
      </p:pic>
      <p:pic>
        <p:nvPicPr>
          <p:cNvPr id="49" name="Рисунок 4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42305" y="1929768"/>
            <a:ext cx="398186" cy="410630"/>
          </a:xfrm>
          <a:prstGeom prst="rect">
            <a:avLst/>
          </a:prstGeom>
        </p:spPr>
      </p:pic>
      <p:pic>
        <p:nvPicPr>
          <p:cNvPr id="71" name="Рисунок 70"/>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93779" y="4585255"/>
            <a:ext cx="495238" cy="482540"/>
          </a:xfrm>
          <a:prstGeom prst="rect">
            <a:avLst/>
          </a:prstGeom>
        </p:spPr>
      </p:pic>
      <p:pic>
        <p:nvPicPr>
          <p:cNvPr id="35" name="Рисунок 34"/>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944702" y="1935358"/>
            <a:ext cx="486830" cy="399450"/>
          </a:xfrm>
          <a:prstGeom prst="rect">
            <a:avLst/>
          </a:prstGeom>
        </p:spPr>
      </p:pic>
      <p:pic>
        <p:nvPicPr>
          <p:cNvPr id="55" name="Рисунок 54"/>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6984943" y="3690184"/>
            <a:ext cx="406349" cy="406349"/>
          </a:xfrm>
          <a:prstGeom prst="rect">
            <a:avLst/>
          </a:prstGeom>
        </p:spPr>
      </p:pic>
      <p:pic>
        <p:nvPicPr>
          <p:cNvPr id="56" name="Рисунок 55"/>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972245" y="5559635"/>
            <a:ext cx="425793" cy="469841"/>
          </a:xfrm>
          <a:prstGeom prst="rect">
            <a:avLst/>
          </a:prstGeom>
        </p:spPr>
      </p:pic>
      <p:pic>
        <p:nvPicPr>
          <p:cNvPr id="58" name="Рисунок 57"/>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6940498" y="2758346"/>
            <a:ext cx="495238" cy="482540"/>
          </a:xfrm>
          <a:prstGeom prst="rect">
            <a:avLst/>
          </a:prstGeom>
        </p:spPr>
      </p:pic>
      <p:pic>
        <p:nvPicPr>
          <p:cNvPr id="72" name="Рисунок 71"/>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6984943" y="4593046"/>
            <a:ext cx="406349" cy="469840"/>
          </a:xfrm>
          <a:prstGeom prst="rect">
            <a:avLst/>
          </a:prstGeom>
        </p:spPr>
      </p:pic>
      <p:pic>
        <p:nvPicPr>
          <p:cNvPr id="39" name="Рисунок 38"/>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9399140" y="1931885"/>
            <a:ext cx="546096" cy="406396"/>
          </a:xfrm>
          <a:prstGeom prst="rect">
            <a:avLst/>
          </a:prstGeom>
        </p:spPr>
      </p:pic>
      <p:pic>
        <p:nvPicPr>
          <p:cNvPr id="64" name="Рисунок 6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9411871" y="2783743"/>
            <a:ext cx="520635" cy="431746"/>
          </a:xfrm>
          <a:prstGeom prst="rect">
            <a:avLst/>
          </a:prstGeom>
        </p:spPr>
      </p:pic>
      <p:pic>
        <p:nvPicPr>
          <p:cNvPr id="66" name="Рисунок 65"/>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9430918" y="4612093"/>
            <a:ext cx="482540" cy="431746"/>
          </a:xfrm>
          <a:prstGeom prst="rect">
            <a:avLst/>
          </a:prstGeom>
        </p:spPr>
      </p:pic>
      <p:pic>
        <p:nvPicPr>
          <p:cNvPr id="67" name="Рисунок 66"/>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405522" y="5496143"/>
            <a:ext cx="533333" cy="533333"/>
          </a:xfrm>
          <a:prstGeom prst="rect">
            <a:avLst/>
          </a:prstGeom>
        </p:spPr>
      </p:pic>
      <p:pic>
        <p:nvPicPr>
          <p:cNvPr id="73" name="Рисунок 72"/>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9494410" y="3620342"/>
            <a:ext cx="355556" cy="546032"/>
          </a:xfrm>
          <a:prstGeom prst="rect">
            <a:avLst/>
          </a:prstGeom>
        </p:spPr>
      </p:pic>
      <p:pic>
        <p:nvPicPr>
          <p:cNvPr id="61" name="Рисунок 60"/>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8214264" y="2796442"/>
            <a:ext cx="406349" cy="406349"/>
          </a:xfrm>
          <a:prstGeom prst="rect">
            <a:avLst/>
          </a:prstGeom>
        </p:spPr>
      </p:pic>
      <p:pic>
        <p:nvPicPr>
          <p:cNvPr id="62" name="Рисунок 61"/>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8214264" y="5546936"/>
            <a:ext cx="406349" cy="482540"/>
          </a:xfrm>
          <a:prstGeom prst="rect">
            <a:avLst/>
          </a:prstGeom>
        </p:spPr>
      </p:pic>
      <p:pic>
        <p:nvPicPr>
          <p:cNvPr id="63" name="Рисунок 62"/>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8176168" y="3658438"/>
            <a:ext cx="482540" cy="469841"/>
          </a:xfrm>
          <a:prstGeom prst="rect">
            <a:avLst/>
          </a:prstGeom>
        </p:spPr>
      </p:pic>
      <p:pic>
        <p:nvPicPr>
          <p:cNvPr id="69" name="Рисунок 68"/>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8169819" y="4573998"/>
            <a:ext cx="495238" cy="507936"/>
          </a:xfrm>
          <a:prstGeom prst="rect">
            <a:avLst/>
          </a:prstGeom>
        </p:spPr>
      </p:pic>
      <p:pic>
        <p:nvPicPr>
          <p:cNvPr id="74" name="Рисунок 73"/>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8201565" y="1893813"/>
            <a:ext cx="431746" cy="482540"/>
          </a:xfrm>
          <a:prstGeom prst="rect">
            <a:avLst/>
          </a:prstGeom>
        </p:spPr>
      </p:pic>
      <p:pic>
        <p:nvPicPr>
          <p:cNvPr id="50" name="Рисунок 49"/>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0723761" y="2819114"/>
            <a:ext cx="533333" cy="355556"/>
          </a:xfrm>
          <a:prstGeom prst="rect">
            <a:avLst/>
          </a:prstGeom>
        </p:spPr>
      </p:pic>
      <p:pic>
        <p:nvPicPr>
          <p:cNvPr id="65" name="Рисунок 64"/>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761856" y="3671136"/>
            <a:ext cx="457143" cy="444444"/>
          </a:xfrm>
          <a:prstGeom prst="rect">
            <a:avLst/>
          </a:prstGeom>
        </p:spPr>
      </p:pic>
      <p:pic>
        <p:nvPicPr>
          <p:cNvPr id="68" name="Рисунок 67"/>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768205" y="5546936"/>
            <a:ext cx="444444" cy="431746"/>
          </a:xfrm>
          <a:prstGeom prst="rect">
            <a:avLst/>
          </a:prstGeom>
        </p:spPr>
      </p:pic>
      <p:pic>
        <p:nvPicPr>
          <p:cNvPr id="70" name="Рисунок 69"/>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679316" y="4675585"/>
            <a:ext cx="622222" cy="406349"/>
          </a:xfrm>
          <a:prstGeom prst="rect">
            <a:avLst/>
          </a:prstGeom>
        </p:spPr>
      </p:pic>
      <p:pic>
        <p:nvPicPr>
          <p:cNvPr id="75" name="Рисунок 74"/>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0787253" y="1961358"/>
            <a:ext cx="406349" cy="406349"/>
          </a:xfrm>
          <a:prstGeom prst="rect">
            <a:avLst/>
          </a:prstGeom>
        </p:spPr>
      </p:pic>
      <p:pic>
        <p:nvPicPr>
          <p:cNvPr id="52" name="Рисунок 51"/>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65319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Пустой слайд">
    <p:spTree>
      <p:nvGrpSpPr>
        <p:cNvPr id="1" name=""/>
        <p:cNvGrpSpPr/>
        <p:nvPr/>
      </p:nvGrpSpPr>
      <p:grpSpPr>
        <a:xfrm>
          <a:off x="0" y="0"/>
          <a:ext cx="0" cy="0"/>
          <a:chOff x="0" y="0"/>
          <a:chExt cx="0" cy="0"/>
        </a:xfrm>
      </p:grpSpPr>
      <p:graphicFrame>
        <p:nvGraphicFramePr>
          <p:cNvPr id="7" name="Chart 4">
            <a:extLst>
              <a:ext uri="{FF2B5EF4-FFF2-40B4-BE49-F238E27FC236}">
                <a16:creationId xmlns:a16="http://schemas.microsoft.com/office/drawing/2014/main" id="{B21E2E7A-A64D-4782-8A5F-7126343D538B}"/>
              </a:ext>
            </a:extLst>
          </p:cNvPr>
          <p:cNvGraphicFramePr/>
          <p:nvPr userDrawn="1">
            <p:extLst>
              <p:ext uri="{D42A27DB-BD31-4B8C-83A1-F6EECF244321}">
                <p14:modId xmlns:p14="http://schemas.microsoft.com/office/powerpoint/2010/main" val="1957010721"/>
              </p:ext>
            </p:extLst>
          </p:nvPr>
        </p:nvGraphicFramePr>
        <p:xfrm>
          <a:off x="2672576" y="1745873"/>
          <a:ext cx="6609295" cy="440619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B87B9AC2-D16B-4978-AEE9-5BA5EFF28ACE}"/>
              </a:ext>
            </a:extLst>
          </p:cNvPr>
          <p:cNvSpPr txBox="1"/>
          <p:nvPr userDrawn="1"/>
        </p:nvSpPr>
        <p:spPr>
          <a:xfrm>
            <a:off x="6857621" y="4668877"/>
            <a:ext cx="646331"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42%</a:t>
            </a:r>
            <a:endParaRPr lang="en-IN"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415D39C-E3CD-4AC0-A8E5-3645B71A318B}"/>
              </a:ext>
            </a:extLst>
          </p:cNvPr>
          <p:cNvSpPr txBox="1"/>
          <p:nvPr userDrawn="1"/>
        </p:nvSpPr>
        <p:spPr>
          <a:xfrm>
            <a:off x="4116809" y="4098654"/>
            <a:ext cx="646331"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28%</a:t>
            </a:r>
            <a:endParaRPr lang="en-IN"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333233-E86D-4D2A-B126-7C7A0E58B118}"/>
              </a:ext>
            </a:extLst>
          </p:cNvPr>
          <p:cNvSpPr txBox="1"/>
          <p:nvPr userDrawn="1"/>
        </p:nvSpPr>
        <p:spPr>
          <a:xfrm>
            <a:off x="4911547" y="2357439"/>
            <a:ext cx="646331" cy="369332"/>
          </a:xfrm>
          <a:prstGeom prst="rect">
            <a:avLst/>
          </a:prstGeom>
          <a:noFill/>
        </p:spPr>
        <p:txBody>
          <a:bodyPr wrap="none" rtlCol="0">
            <a:spAutoFit/>
          </a:bodyPr>
          <a:lstStyle/>
          <a:p>
            <a:r>
              <a:rPr lang="en-IN" b="1" dirty="0">
                <a:solidFill>
                  <a:schemeClr val="bg1"/>
                </a:solidFill>
                <a:latin typeface="Arial" panose="020B0604020202020204" pitchFamily="34" charset="0"/>
                <a:cs typeface="Arial" panose="020B0604020202020204" pitchFamily="34" charset="0"/>
              </a:rPr>
              <a:t>14</a:t>
            </a:r>
            <a:r>
              <a:rPr lang="ru-RU" b="1" dirty="0">
                <a:solidFill>
                  <a:schemeClr val="bg1"/>
                </a:solidFill>
                <a:latin typeface="Arial" panose="020B0604020202020204" pitchFamily="34" charset="0"/>
                <a:cs typeface="Arial" panose="020B0604020202020204" pitchFamily="34" charset="0"/>
              </a:rPr>
              <a:t>%</a:t>
            </a:r>
            <a:endParaRPr lang="en-IN"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D49825D-7461-40AD-8761-6BEFDC7D7674}"/>
              </a:ext>
            </a:extLst>
          </p:cNvPr>
          <p:cNvSpPr txBox="1"/>
          <p:nvPr userDrawn="1"/>
        </p:nvSpPr>
        <p:spPr>
          <a:xfrm>
            <a:off x="6393133" y="2357439"/>
            <a:ext cx="646331" cy="369332"/>
          </a:xfrm>
          <a:prstGeom prst="rect">
            <a:avLst/>
          </a:prstGeom>
          <a:noFill/>
        </p:spPr>
        <p:txBody>
          <a:bodyPr wrap="none" rtlCol="0">
            <a:spAutoFit/>
          </a:bodyPr>
          <a:lstStyle/>
          <a:p>
            <a:r>
              <a:rPr lang="ru-RU" b="1" dirty="0">
                <a:solidFill>
                  <a:srgbClr val="00244D"/>
                </a:solidFill>
                <a:latin typeface="Arial" panose="020B0604020202020204" pitchFamily="34" charset="0"/>
                <a:cs typeface="Arial" panose="020B0604020202020204" pitchFamily="34" charset="0"/>
              </a:rPr>
              <a:t>16%</a:t>
            </a:r>
            <a:endParaRPr lang="en-IN" b="1" dirty="0">
              <a:solidFill>
                <a:srgbClr val="00244D"/>
              </a:solidFill>
              <a:latin typeface="Arial" panose="020B0604020202020204" pitchFamily="34" charset="0"/>
              <a:cs typeface="Arial" panose="020B0604020202020204" pitchFamily="34" charset="0"/>
            </a:endParaRPr>
          </a:p>
        </p:txBody>
      </p:sp>
      <p:grpSp>
        <p:nvGrpSpPr>
          <p:cNvPr id="3" name="Группа 2"/>
          <p:cNvGrpSpPr/>
          <p:nvPr userDrawn="1"/>
        </p:nvGrpSpPr>
        <p:grpSpPr>
          <a:xfrm>
            <a:off x="838200" y="4043241"/>
            <a:ext cx="2516957" cy="1958990"/>
            <a:chOff x="838200" y="4043241"/>
            <a:chExt cx="2516957" cy="1958990"/>
          </a:xfrm>
        </p:grpSpPr>
        <p:sp>
          <p:nvSpPr>
            <p:cNvPr id="32" name="TextBox 31"/>
            <p:cNvSpPr txBox="1"/>
            <p:nvPr userDrawn="1"/>
          </p:nvSpPr>
          <p:spPr>
            <a:xfrm>
              <a:off x="838200" y="4043241"/>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28 %</a:t>
              </a:r>
            </a:p>
          </p:txBody>
        </p:sp>
        <p:sp>
          <p:nvSpPr>
            <p:cNvPr id="33" name="TextBox 32"/>
            <p:cNvSpPr txBox="1"/>
            <p:nvPr userDrawn="1"/>
          </p:nvSpPr>
          <p:spPr>
            <a:xfrm>
              <a:off x="838200" y="4552603"/>
              <a:ext cx="2516957"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grpSp>
      <p:grpSp>
        <p:nvGrpSpPr>
          <p:cNvPr id="2" name="Группа 1"/>
          <p:cNvGrpSpPr/>
          <p:nvPr userDrawn="1"/>
        </p:nvGrpSpPr>
        <p:grpSpPr>
          <a:xfrm>
            <a:off x="838200" y="1648286"/>
            <a:ext cx="2516957" cy="1958990"/>
            <a:chOff x="990600" y="745432"/>
            <a:chExt cx="2516957" cy="1958990"/>
          </a:xfrm>
        </p:grpSpPr>
        <p:sp>
          <p:nvSpPr>
            <p:cNvPr id="36" name="TextBox 35"/>
            <p:cNvSpPr txBox="1"/>
            <p:nvPr userDrawn="1"/>
          </p:nvSpPr>
          <p:spPr>
            <a:xfrm>
              <a:off x="990600" y="745432"/>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28 %</a:t>
              </a:r>
            </a:p>
          </p:txBody>
        </p:sp>
        <p:sp>
          <p:nvSpPr>
            <p:cNvPr id="37" name="TextBox 36"/>
            <p:cNvSpPr txBox="1"/>
            <p:nvPr userDrawn="1"/>
          </p:nvSpPr>
          <p:spPr>
            <a:xfrm>
              <a:off x="990600" y="1254794"/>
              <a:ext cx="2516957"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grpSp>
      <p:grpSp>
        <p:nvGrpSpPr>
          <p:cNvPr id="38" name="Группа 37"/>
          <p:cNvGrpSpPr/>
          <p:nvPr userDrawn="1"/>
        </p:nvGrpSpPr>
        <p:grpSpPr>
          <a:xfrm>
            <a:off x="8919802" y="4043241"/>
            <a:ext cx="2516957" cy="1958990"/>
            <a:chOff x="838200" y="4043241"/>
            <a:chExt cx="2516957" cy="1958990"/>
          </a:xfrm>
        </p:grpSpPr>
        <p:sp>
          <p:nvSpPr>
            <p:cNvPr id="39" name="TextBox 38"/>
            <p:cNvSpPr txBox="1"/>
            <p:nvPr userDrawn="1"/>
          </p:nvSpPr>
          <p:spPr>
            <a:xfrm>
              <a:off x="838200" y="4043241"/>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28 %</a:t>
              </a:r>
            </a:p>
          </p:txBody>
        </p:sp>
        <p:sp>
          <p:nvSpPr>
            <p:cNvPr id="40" name="TextBox 39"/>
            <p:cNvSpPr txBox="1"/>
            <p:nvPr userDrawn="1"/>
          </p:nvSpPr>
          <p:spPr>
            <a:xfrm>
              <a:off x="838200" y="4552603"/>
              <a:ext cx="2516957"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grpSp>
      <p:grpSp>
        <p:nvGrpSpPr>
          <p:cNvPr id="41" name="Группа 40"/>
          <p:cNvGrpSpPr/>
          <p:nvPr userDrawn="1"/>
        </p:nvGrpSpPr>
        <p:grpSpPr>
          <a:xfrm>
            <a:off x="8919802" y="1648286"/>
            <a:ext cx="2516957" cy="1958990"/>
            <a:chOff x="990600" y="745432"/>
            <a:chExt cx="2516957" cy="1958990"/>
          </a:xfrm>
        </p:grpSpPr>
        <p:sp>
          <p:nvSpPr>
            <p:cNvPr id="42" name="TextBox 41"/>
            <p:cNvSpPr txBox="1"/>
            <p:nvPr userDrawn="1"/>
          </p:nvSpPr>
          <p:spPr>
            <a:xfrm>
              <a:off x="990600" y="745432"/>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28 %</a:t>
              </a:r>
            </a:p>
          </p:txBody>
        </p:sp>
        <p:sp>
          <p:nvSpPr>
            <p:cNvPr id="43" name="TextBox 42"/>
            <p:cNvSpPr txBox="1"/>
            <p:nvPr userDrawn="1"/>
          </p:nvSpPr>
          <p:spPr>
            <a:xfrm>
              <a:off x="990600" y="1254794"/>
              <a:ext cx="2516957"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 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r>
                <a:rPr lang="en-US" sz="1400" dirty="0">
                  <a:solidFill>
                    <a:srgbClr val="000000"/>
                  </a:solidFill>
                  <a:latin typeface="Museo Sans Cyrl 300" panose="02000000000000000000" pitchFamily="2" charset="-52"/>
                </a:rPr>
                <a:t> </a:t>
              </a:r>
              <a:r>
                <a:rPr lang="ru-RU" sz="1400" dirty="0">
                  <a:solidFill>
                    <a:srgbClr val="000000"/>
                  </a:solidFill>
                  <a:latin typeface="Museo Sans Cyrl 300" panose="02000000000000000000" pitchFamily="2" charset="-52"/>
                </a:rPr>
                <a:t>Образец текста</a:t>
              </a:r>
            </a:p>
          </p:txBody>
        </p:sp>
      </p:grpSp>
      <p:sp>
        <p:nvSpPr>
          <p:cNvPr id="45" name="Заголовок 1"/>
          <p:cNvSpPr txBox="1">
            <a:spLocks/>
          </p:cNvSpPr>
          <p:nvPr userDrawn="1"/>
        </p:nvSpPr>
        <p:spPr>
          <a:xfrm>
            <a:off x="838200" y="958708"/>
            <a:ext cx="7909874" cy="5148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p:txBody>
      </p:sp>
      <p:grpSp>
        <p:nvGrpSpPr>
          <p:cNvPr id="46" name="Группа 45"/>
          <p:cNvGrpSpPr/>
          <p:nvPr userDrawn="1"/>
        </p:nvGrpSpPr>
        <p:grpSpPr>
          <a:xfrm>
            <a:off x="0" y="6560802"/>
            <a:ext cx="7297225" cy="297198"/>
            <a:chOff x="0" y="6560802"/>
            <a:chExt cx="7297225" cy="297198"/>
          </a:xfrm>
        </p:grpSpPr>
        <p:sp>
          <p:nvSpPr>
            <p:cNvPr id="47" name="Параллелограмм 46"/>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Блок-схема: ручной ввод 47"/>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492665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9_Пустой слайд">
    <p:spTree>
      <p:nvGrpSpPr>
        <p:cNvPr id="1" name=""/>
        <p:cNvGrpSpPr/>
        <p:nvPr/>
      </p:nvGrpSpPr>
      <p:grpSpPr>
        <a:xfrm>
          <a:off x="0" y="0"/>
          <a:ext cx="0" cy="0"/>
          <a:chOff x="0" y="0"/>
          <a:chExt cx="0" cy="0"/>
        </a:xfrm>
      </p:grpSpPr>
      <p:graphicFrame>
        <p:nvGraphicFramePr>
          <p:cNvPr id="7" name="Chart 4">
            <a:extLst>
              <a:ext uri="{FF2B5EF4-FFF2-40B4-BE49-F238E27FC236}">
                <a16:creationId xmlns:a16="http://schemas.microsoft.com/office/drawing/2014/main" id="{B21E2E7A-A64D-4782-8A5F-7126343D538B}"/>
              </a:ext>
            </a:extLst>
          </p:cNvPr>
          <p:cNvGraphicFramePr/>
          <p:nvPr userDrawn="1">
            <p:extLst>
              <p:ext uri="{D42A27DB-BD31-4B8C-83A1-F6EECF244321}">
                <p14:modId xmlns:p14="http://schemas.microsoft.com/office/powerpoint/2010/main" val="2724111511"/>
              </p:ext>
            </p:extLst>
          </p:nvPr>
        </p:nvGraphicFramePr>
        <p:xfrm>
          <a:off x="2672576" y="1745873"/>
          <a:ext cx="6609295" cy="440619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B87B9AC2-D16B-4978-AEE9-5BA5EFF28ACE}"/>
              </a:ext>
            </a:extLst>
          </p:cNvPr>
          <p:cNvSpPr txBox="1"/>
          <p:nvPr userDrawn="1"/>
        </p:nvSpPr>
        <p:spPr>
          <a:xfrm>
            <a:off x="6857621" y="4668877"/>
            <a:ext cx="646331"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38%</a:t>
            </a:r>
            <a:endParaRPr lang="en-IN"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333233-E86D-4D2A-B126-7C7A0E58B118}"/>
              </a:ext>
            </a:extLst>
          </p:cNvPr>
          <p:cNvSpPr txBox="1"/>
          <p:nvPr userDrawn="1"/>
        </p:nvSpPr>
        <p:spPr>
          <a:xfrm>
            <a:off x="7180786" y="3237944"/>
            <a:ext cx="518091"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7%</a:t>
            </a:r>
            <a:endParaRPr lang="en-IN"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D49825D-7461-40AD-8761-6BEFDC7D7674}"/>
              </a:ext>
            </a:extLst>
          </p:cNvPr>
          <p:cNvSpPr txBox="1"/>
          <p:nvPr userDrawn="1"/>
        </p:nvSpPr>
        <p:spPr>
          <a:xfrm>
            <a:off x="4866367" y="2950838"/>
            <a:ext cx="646331" cy="369332"/>
          </a:xfrm>
          <a:prstGeom prst="rect">
            <a:avLst/>
          </a:prstGeom>
          <a:noFill/>
        </p:spPr>
        <p:txBody>
          <a:bodyPr wrap="none" rtlCol="0">
            <a:spAutoFit/>
          </a:bodyPr>
          <a:lstStyle/>
          <a:p>
            <a:r>
              <a:rPr lang="ru-RU" b="1" dirty="0">
                <a:solidFill>
                  <a:srgbClr val="00244D"/>
                </a:solidFill>
                <a:latin typeface="Arial" panose="020B0604020202020204" pitchFamily="34" charset="0"/>
                <a:cs typeface="Arial" panose="020B0604020202020204" pitchFamily="34" charset="0"/>
              </a:rPr>
              <a:t>55%</a:t>
            </a:r>
            <a:endParaRPr lang="en-IN" b="1" dirty="0">
              <a:solidFill>
                <a:srgbClr val="00244D"/>
              </a:solidFill>
              <a:latin typeface="Arial" panose="020B0604020202020204" pitchFamily="34" charset="0"/>
              <a:cs typeface="Arial" panose="020B0604020202020204" pitchFamily="34" charset="0"/>
            </a:endParaRPr>
          </a:p>
        </p:txBody>
      </p:sp>
      <p:sp>
        <p:nvSpPr>
          <p:cNvPr id="36" name="TextBox 35"/>
          <p:cNvSpPr txBox="1"/>
          <p:nvPr userDrawn="1"/>
        </p:nvSpPr>
        <p:spPr>
          <a:xfrm>
            <a:off x="838200" y="2152022"/>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55 %</a:t>
            </a:r>
          </a:p>
        </p:txBody>
      </p:sp>
      <p:sp>
        <p:nvSpPr>
          <p:cNvPr id="39" name="TextBox 38"/>
          <p:cNvSpPr txBox="1"/>
          <p:nvPr userDrawn="1"/>
        </p:nvSpPr>
        <p:spPr>
          <a:xfrm>
            <a:off x="8919801" y="4062291"/>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38 %</a:t>
            </a:r>
          </a:p>
        </p:txBody>
      </p:sp>
      <p:sp>
        <p:nvSpPr>
          <p:cNvPr id="42" name="TextBox 41"/>
          <p:cNvSpPr txBox="1"/>
          <p:nvPr userDrawn="1"/>
        </p:nvSpPr>
        <p:spPr>
          <a:xfrm>
            <a:off x="8919802" y="1473604"/>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7 %</a:t>
            </a:r>
          </a:p>
        </p:txBody>
      </p:sp>
      <p:sp>
        <p:nvSpPr>
          <p:cNvPr id="45" name="Заголовок 1"/>
          <p:cNvSpPr txBox="1">
            <a:spLocks/>
          </p:cNvSpPr>
          <p:nvPr userDrawn="1"/>
        </p:nvSpPr>
        <p:spPr>
          <a:xfrm>
            <a:off x="838200" y="958708"/>
            <a:ext cx="7909874" cy="5148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t>Заголовок</a:t>
            </a:r>
          </a:p>
        </p:txBody>
      </p:sp>
      <p:grpSp>
        <p:nvGrpSpPr>
          <p:cNvPr id="46" name="Группа 45"/>
          <p:cNvGrpSpPr/>
          <p:nvPr userDrawn="1"/>
        </p:nvGrpSpPr>
        <p:grpSpPr>
          <a:xfrm>
            <a:off x="0" y="6560802"/>
            <a:ext cx="7297225" cy="297198"/>
            <a:chOff x="0" y="6560802"/>
            <a:chExt cx="7297225" cy="297198"/>
          </a:xfrm>
        </p:grpSpPr>
        <p:sp>
          <p:nvSpPr>
            <p:cNvPr id="47" name="Параллелограмм 46"/>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Блок-схема: ручной ввод 47"/>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25074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bg>
      <p:bgPr>
        <a:solidFill>
          <a:srgbClr val="00244D"/>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357518" y="2644490"/>
            <a:ext cx="8560239" cy="2775922"/>
          </a:xfrm>
        </p:spPr>
        <p:txBody>
          <a:bodyPr anchor="t">
            <a:normAutofit/>
          </a:bodyPr>
          <a:lstStyle>
            <a:lvl1pPr algn="l">
              <a:defRPr sz="2800" baseline="0">
                <a:solidFill>
                  <a:schemeClr val="bg1"/>
                </a:solidFill>
                <a:latin typeface="Museo Sans Cyrl 300" panose="02000000000000000000" pitchFamily="2" charset="-52"/>
              </a:defRPr>
            </a:lvl1pPr>
          </a:lstStyle>
          <a:p>
            <a:r>
              <a:rPr lang="ru-RU" dirty="0"/>
              <a:t>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a:t>
            </a:r>
            <a:endParaRPr lang="ru-RU" dirty="0"/>
          </a:p>
        </p:txBody>
      </p:sp>
      <p:grpSp>
        <p:nvGrpSpPr>
          <p:cNvPr id="3" name="Группа 2"/>
          <p:cNvGrpSpPr/>
          <p:nvPr userDrawn="1"/>
        </p:nvGrpSpPr>
        <p:grpSpPr>
          <a:xfrm>
            <a:off x="9501518" y="156050"/>
            <a:ext cx="1526915" cy="2006192"/>
            <a:chOff x="9501518" y="156050"/>
            <a:chExt cx="1526915" cy="2006192"/>
          </a:xfrm>
        </p:grpSpPr>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501518" y="638298"/>
              <a:ext cx="1526915" cy="1523944"/>
            </a:xfrm>
            <a:prstGeom prst="rect">
              <a:avLst/>
            </a:prstGeom>
          </p:spPr>
        </p:pic>
        <p:sp>
          <p:nvSpPr>
            <p:cNvPr id="6" name="TextBox 5"/>
            <p:cNvSpPr txBox="1"/>
            <p:nvPr userDrawn="1"/>
          </p:nvSpPr>
          <p:spPr>
            <a:xfrm>
              <a:off x="9719517" y="156050"/>
              <a:ext cx="1090916" cy="1569660"/>
            </a:xfrm>
            <a:prstGeom prst="rect">
              <a:avLst/>
            </a:prstGeom>
            <a:noFill/>
          </p:spPr>
          <p:txBody>
            <a:bodyPr wrap="square" rtlCol="0" anchor="ctr">
              <a:spAutoFit/>
            </a:bodyPr>
            <a:lstStyle/>
            <a:p>
              <a:pPr algn="ctr"/>
              <a:r>
                <a:rPr lang="ru-RU" sz="9600" b="1" i="0" kern="1200" dirty="0">
                  <a:solidFill>
                    <a:schemeClr val="bg1"/>
                  </a:solidFill>
                  <a:effectLst/>
                  <a:latin typeface="Bookman Old Style" panose="02050604050505020204" pitchFamily="18" charset="0"/>
                  <a:ea typeface="+mn-ea"/>
                  <a:cs typeface="+mn-cs"/>
                </a:rPr>
                <a:t>„</a:t>
              </a:r>
              <a:endParaRPr lang="ru-RU" sz="9600" b="1" dirty="0">
                <a:solidFill>
                  <a:schemeClr val="bg1"/>
                </a:solidFill>
                <a:latin typeface="Bookman Old Style" panose="02050604050505020204" pitchFamily="18" charset="0"/>
              </a:endParaRPr>
            </a:p>
          </p:txBody>
        </p:sp>
      </p:grpSp>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1812584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Пустой слайд">
    <p:spTree>
      <p:nvGrpSpPr>
        <p:cNvPr id="1" name=""/>
        <p:cNvGrpSpPr/>
        <p:nvPr/>
      </p:nvGrpSpPr>
      <p:grpSpPr>
        <a:xfrm>
          <a:off x="0" y="0"/>
          <a:ext cx="0" cy="0"/>
          <a:chOff x="0" y="0"/>
          <a:chExt cx="0" cy="0"/>
        </a:xfrm>
      </p:grpSpPr>
      <p:graphicFrame>
        <p:nvGraphicFramePr>
          <p:cNvPr id="7" name="Chart 4">
            <a:extLst>
              <a:ext uri="{FF2B5EF4-FFF2-40B4-BE49-F238E27FC236}">
                <a16:creationId xmlns:a16="http://schemas.microsoft.com/office/drawing/2014/main" id="{B21E2E7A-A64D-4782-8A5F-7126343D538B}"/>
              </a:ext>
            </a:extLst>
          </p:cNvPr>
          <p:cNvGraphicFramePr/>
          <p:nvPr userDrawn="1">
            <p:extLst>
              <p:ext uri="{D42A27DB-BD31-4B8C-83A1-F6EECF244321}">
                <p14:modId xmlns:p14="http://schemas.microsoft.com/office/powerpoint/2010/main" val="2724111511"/>
              </p:ext>
            </p:extLst>
          </p:nvPr>
        </p:nvGraphicFramePr>
        <p:xfrm>
          <a:off x="2672576" y="1745873"/>
          <a:ext cx="6609295" cy="440619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B87B9AC2-D16B-4978-AEE9-5BA5EFF28ACE}"/>
              </a:ext>
            </a:extLst>
          </p:cNvPr>
          <p:cNvSpPr txBox="1"/>
          <p:nvPr userDrawn="1"/>
        </p:nvSpPr>
        <p:spPr>
          <a:xfrm>
            <a:off x="6857621" y="4668877"/>
            <a:ext cx="646331"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38%</a:t>
            </a:r>
            <a:endParaRPr lang="en-IN"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333233-E86D-4D2A-B126-7C7A0E58B118}"/>
              </a:ext>
            </a:extLst>
          </p:cNvPr>
          <p:cNvSpPr txBox="1"/>
          <p:nvPr userDrawn="1"/>
        </p:nvSpPr>
        <p:spPr>
          <a:xfrm>
            <a:off x="7180786" y="3237944"/>
            <a:ext cx="518091"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7%</a:t>
            </a:r>
            <a:endParaRPr lang="en-IN"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D49825D-7461-40AD-8761-6BEFDC7D7674}"/>
              </a:ext>
            </a:extLst>
          </p:cNvPr>
          <p:cNvSpPr txBox="1"/>
          <p:nvPr userDrawn="1"/>
        </p:nvSpPr>
        <p:spPr>
          <a:xfrm>
            <a:off x="4866367" y="2950838"/>
            <a:ext cx="646331" cy="369332"/>
          </a:xfrm>
          <a:prstGeom prst="rect">
            <a:avLst/>
          </a:prstGeom>
          <a:noFill/>
        </p:spPr>
        <p:txBody>
          <a:bodyPr wrap="none" rtlCol="0">
            <a:spAutoFit/>
          </a:bodyPr>
          <a:lstStyle/>
          <a:p>
            <a:r>
              <a:rPr lang="ru-RU" b="1" dirty="0">
                <a:solidFill>
                  <a:srgbClr val="00244D"/>
                </a:solidFill>
                <a:latin typeface="Arial" panose="020B0604020202020204" pitchFamily="34" charset="0"/>
                <a:cs typeface="Arial" panose="020B0604020202020204" pitchFamily="34" charset="0"/>
              </a:rPr>
              <a:t>55%</a:t>
            </a:r>
            <a:endParaRPr lang="en-IN" b="1" dirty="0">
              <a:solidFill>
                <a:srgbClr val="00244D"/>
              </a:solidFill>
              <a:latin typeface="Arial" panose="020B0604020202020204" pitchFamily="34" charset="0"/>
              <a:cs typeface="Arial" panose="020B0604020202020204" pitchFamily="34" charset="0"/>
            </a:endParaRPr>
          </a:p>
        </p:txBody>
      </p:sp>
      <p:sp>
        <p:nvSpPr>
          <p:cNvPr id="36" name="TextBox 35"/>
          <p:cNvSpPr txBox="1"/>
          <p:nvPr userDrawn="1"/>
        </p:nvSpPr>
        <p:spPr>
          <a:xfrm>
            <a:off x="838200" y="1882337"/>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55 %</a:t>
            </a:r>
          </a:p>
        </p:txBody>
      </p:sp>
      <p:sp>
        <p:nvSpPr>
          <p:cNvPr id="39" name="TextBox 38"/>
          <p:cNvSpPr txBox="1"/>
          <p:nvPr userDrawn="1"/>
        </p:nvSpPr>
        <p:spPr>
          <a:xfrm>
            <a:off x="8919801" y="4062291"/>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38 %</a:t>
            </a:r>
          </a:p>
        </p:txBody>
      </p:sp>
      <p:sp>
        <p:nvSpPr>
          <p:cNvPr id="42" name="TextBox 41"/>
          <p:cNvSpPr txBox="1"/>
          <p:nvPr userDrawn="1"/>
        </p:nvSpPr>
        <p:spPr>
          <a:xfrm>
            <a:off x="8919802" y="1473604"/>
            <a:ext cx="25169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95C127"/>
                </a:solidFill>
                <a:latin typeface="Museo Sans Cyrl 700" panose="02000000000000000000" pitchFamily="2" charset="-52"/>
              </a:rPr>
              <a:t>7 %</a:t>
            </a:r>
          </a:p>
        </p:txBody>
      </p:sp>
      <p:grpSp>
        <p:nvGrpSpPr>
          <p:cNvPr id="46" name="Группа 45"/>
          <p:cNvGrpSpPr/>
          <p:nvPr userDrawn="1"/>
        </p:nvGrpSpPr>
        <p:grpSpPr>
          <a:xfrm>
            <a:off x="0" y="6560802"/>
            <a:ext cx="7297225" cy="297198"/>
            <a:chOff x="0" y="6560802"/>
            <a:chExt cx="7297225" cy="297198"/>
          </a:xfrm>
        </p:grpSpPr>
        <p:sp>
          <p:nvSpPr>
            <p:cNvPr id="47" name="Параллелограмм 46"/>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Блок-схема: ручной ввод 47"/>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462436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Пустой слайд">
    <p:bg>
      <p:bgPr>
        <a:solidFill>
          <a:srgbClr val="00244D"/>
        </a:solidFill>
        <a:effectLst/>
      </p:bgPr>
    </p:bg>
    <p:spTree>
      <p:nvGrpSpPr>
        <p:cNvPr id="1" name=""/>
        <p:cNvGrpSpPr/>
        <p:nvPr/>
      </p:nvGrpSpPr>
      <p:grpSpPr>
        <a:xfrm>
          <a:off x="0" y="0"/>
          <a:ext cx="0" cy="0"/>
          <a:chOff x="0" y="0"/>
          <a:chExt cx="0" cy="0"/>
        </a:xfrm>
      </p:grpSpPr>
      <p:sp>
        <p:nvSpPr>
          <p:cNvPr id="6" name="Rounded Rectangle 99">
            <a:extLst>
              <a:ext uri="{FF2B5EF4-FFF2-40B4-BE49-F238E27FC236}">
                <a16:creationId xmlns:a16="http://schemas.microsoft.com/office/drawing/2014/main" id="{BD45D952-0AB8-4728-B3B8-F89DF1FC05E4}"/>
              </a:ext>
            </a:extLst>
          </p:cNvPr>
          <p:cNvSpPr/>
          <p:nvPr userDrawn="1"/>
        </p:nvSpPr>
        <p:spPr>
          <a:xfrm>
            <a:off x="6470844" y="1486780"/>
            <a:ext cx="2245959" cy="540449"/>
          </a:xfrm>
          <a:prstGeom prst="roundRect">
            <a:avLst>
              <a:gd name="adj" fmla="val 50000"/>
            </a:avLst>
          </a:prstGeom>
          <a:solidFill>
            <a:srgbClr val="95C12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dirty="0">
                <a:solidFill>
                  <a:schemeClr val="bg1"/>
                </a:solidFill>
                <a:latin typeface="Museo Sans Cyrl 500" panose="02000000000000000000" pitchFamily="2" charset="-52"/>
                <a:cs typeface="Segoe UI" panose="020B0502040204020203" pitchFamily="34" charset="0"/>
              </a:rPr>
              <a:t>Question</a:t>
            </a:r>
            <a:endParaRPr lang="en-US" sz="1600" dirty="0">
              <a:solidFill>
                <a:schemeClr val="bg1"/>
              </a:solidFill>
              <a:latin typeface="Museo Sans Cyrl 500" panose="02000000000000000000" pitchFamily="2" charset="-52"/>
              <a:cs typeface="Segoe UI" panose="020B0502040204020203" pitchFamily="34" charset="0"/>
            </a:endParaRPr>
          </a:p>
        </p:txBody>
      </p:sp>
      <p:sp>
        <p:nvSpPr>
          <p:cNvPr id="16" name="TextBox 15">
            <a:extLst>
              <a:ext uri="{FF2B5EF4-FFF2-40B4-BE49-F238E27FC236}">
                <a16:creationId xmlns:a16="http://schemas.microsoft.com/office/drawing/2014/main" id="{E0380CCA-7F25-4ECF-957B-AC9AE257366A}"/>
              </a:ext>
            </a:extLst>
          </p:cNvPr>
          <p:cNvSpPr txBox="1"/>
          <p:nvPr userDrawn="1"/>
        </p:nvSpPr>
        <p:spPr>
          <a:xfrm>
            <a:off x="7593823" y="2234449"/>
            <a:ext cx="911693" cy="338554"/>
          </a:xfrm>
          <a:prstGeom prst="rect">
            <a:avLst/>
          </a:prstGeom>
          <a:noFill/>
        </p:spPr>
        <p:txBody>
          <a:bodyPr wrap="square">
            <a:spAutoFit/>
          </a:bodyPr>
          <a:lstStyle/>
          <a:p>
            <a:r>
              <a:rPr lang="es-US" sz="1600" dirty="0">
                <a:solidFill>
                  <a:schemeClr val="bg1"/>
                </a:solidFill>
                <a:latin typeface="Museo Sans Cyrl 300" panose="02000000000000000000" pitchFamily="2" charset="-52"/>
                <a:cs typeface="Segoe UI" panose="020B0502040204020203" pitchFamily="34" charset="0"/>
              </a:rPr>
              <a:t>Yes</a:t>
            </a:r>
            <a:endParaRPr lang="en-US" sz="1600" dirty="0">
              <a:solidFill>
                <a:schemeClr val="bg1"/>
              </a:solidFill>
              <a:latin typeface="Museo Sans Cyrl 300" panose="02000000000000000000" pitchFamily="2" charset="-52"/>
              <a:cs typeface="Segoe UI" panose="020B0502040204020203" pitchFamily="34" charset="0"/>
            </a:endParaRPr>
          </a:p>
        </p:txBody>
      </p:sp>
      <p:sp>
        <p:nvSpPr>
          <p:cNvPr id="67" name="Скругленный прямоугольник 66"/>
          <p:cNvSpPr/>
          <p:nvPr userDrawn="1"/>
        </p:nvSpPr>
        <p:spPr>
          <a:xfrm>
            <a:off x="6474659" y="2780224"/>
            <a:ext cx="2238328" cy="6043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800" dirty="0">
                <a:solidFill>
                  <a:schemeClr val="bg1"/>
                </a:solidFill>
                <a:latin typeface="Museo Sans Cyrl 500" panose="02000000000000000000" pitchFamily="2" charset="-52"/>
                <a:cs typeface="Rubik Light" pitchFamily="2" charset="-79"/>
              </a:rPr>
              <a:t>Edit Text</a:t>
            </a:r>
            <a:endParaRPr lang="en-US" sz="1800" dirty="0">
              <a:solidFill>
                <a:schemeClr val="bg1"/>
              </a:solidFill>
              <a:latin typeface="Museo Sans Cyrl 500" panose="02000000000000000000" pitchFamily="2" charset="-52"/>
              <a:cs typeface="Rubik Light" pitchFamily="2" charset="-79"/>
            </a:endParaRPr>
          </a:p>
        </p:txBody>
      </p:sp>
      <p:sp>
        <p:nvSpPr>
          <p:cNvPr id="68" name="Скругленный прямоугольник 67"/>
          <p:cNvSpPr/>
          <p:nvPr userDrawn="1"/>
        </p:nvSpPr>
        <p:spPr>
          <a:xfrm>
            <a:off x="6474659" y="4137534"/>
            <a:ext cx="2238328" cy="6043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800" dirty="0">
                <a:solidFill>
                  <a:schemeClr val="bg1"/>
                </a:solidFill>
                <a:latin typeface="Museo Sans Cyrl 500" panose="02000000000000000000" pitchFamily="2" charset="-52"/>
                <a:cs typeface="Rubik Light" pitchFamily="2" charset="-79"/>
              </a:rPr>
              <a:t>Edit Text</a:t>
            </a:r>
            <a:endParaRPr lang="en-US" sz="1800" dirty="0">
              <a:solidFill>
                <a:schemeClr val="bg1"/>
              </a:solidFill>
              <a:latin typeface="Museo Sans Cyrl 500" panose="02000000000000000000" pitchFamily="2" charset="-52"/>
              <a:cs typeface="Rubik Light" pitchFamily="2" charset="-79"/>
            </a:endParaRPr>
          </a:p>
        </p:txBody>
      </p:sp>
      <p:sp>
        <p:nvSpPr>
          <p:cNvPr id="69" name="Скругленный прямоугольник 68"/>
          <p:cNvSpPr/>
          <p:nvPr userDrawn="1"/>
        </p:nvSpPr>
        <p:spPr>
          <a:xfrm>
            <a:off x="6474659" y="5494845"/>
            <a:ext cx="2238328" cy="6043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800">
                <a:solidFill>
                  <a:schemeClr val="bg1"/>
                </a:solidFill>
                <a:latin typeface="Museo Sans Cyrl 500" panose="02000000000000000000" pitchFamily="2" charset="-52"/>
                <a:cs typeface="Rubik Light" pitchFamily="2" charset="-79"/>
              </a:rPr>
              <a:t>Edit Text</a:t>
            </a:r>
            <a:endParaRPr lang="en-US" sz="1800" dirty="0">
              <a:solidFill>
                <a:schemeClr val="bg1"/>
              </a:solidFill>
              <a:latin typeface="Museo Sans Cyrl 500" panose="02000000000000000000" pitchFamily="2" charset="-52"/>
              <a:cs typeface="Rubik Light" pitchFamily="2" charset="-79"/>
            </a:endParaRPr>
          </a:p>
        </p:txBody>
      </p:sp>
      <p:cxnSp>
        <p:nvCxnSpPr>
          <p:cNvPr id="71" name="Прямая со стрелкой 70"/>
          <p:cNvCxnSpPr>
            <a:stCxn id="6" idx="2"/>
            <a:endCxn id="67" idx="0"/>
          </p:cNvCxnSpPr>
          <p:nvPr userDrawn="1"/>
        </p:nvCxnSpPr>
        <p:spPr>
          <a:xfrm flipH="1">
            <a:off x="7593823" y="2027229"/>
            <a:ext cx="1" cy="752995"/>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cxnSpLocks/>
            <a:stCxn id="67" idx="2"/>
            <a:endCxn id="68" idx="0"/>
          </p:cNvCxnSpPr>
          <p:nvPr userDrawn="1"/>
        </p:nvCxnSpPr>
        <p:spPr>
          <a:xfrm>
            <a:off x="7593823" y="3384539"/>
            <a:ext cx="0" cy="752995"/>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cxnSpLocks/>
            <a:stCxn id="68" idx="2"/>
            <a:endCxn id="69" idx="0"/>
          </p:cNvCxnSpPr>
          <p:nvPr userDrawn="1"/>
        </p:nvCxnSpPr>
        <p:spPr>
          <a:xfrm>
            <a:off x="7593823" y="4741849"/>
            <a:ext cx="0" cy="752996"/>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0380CCA-7F25-4ECF-957B-AC9AE257366A}"/>
              </a:ext>
            </a:extLst>
          </p:cNvPr>
          <p:cNvSpPr txBox="1"/>
          <p:nvPr userDrawn="1"/>
        </p:nvSpPr>
        <p:spPr>
          <a:xfrm>
            <a:off x="7593823" y="3591759"/>
            <a:ext cx="911693" cy="338554"/>
          </a:xfrm>
          <a:prstGeom prst="rect">
            <a:avLst/>
          </a:prstGeom>
          <a:noFill/>
        </p:spPr>
        <p:txBody>
          <a:bodyPr wrap="square">
            <a:spAutoFit/>
          </a:bodyPr>
          <a:lstStyle/>
          <a:p>
            <a:r>
              <a:rPr lang="es-US" sz="1600" dirty="0">
                <a:solidFill>
                  <a:schemeClr val="bg1"/>
                </a:solidFill>
                <a:latin typeface="Museo Sans Cyrl 300" panose="02000000000000000000" pitchFamily="2" charset="-52"/>
                <a:cs typeface="Segoe UI" panose="020B0502040204020203" pitchFamily="34" charset="0"/>
              </a:rPr>
              <a:t>Yes</a:t>
            </a:r>
            <a:endParaRPr lang="en-US" sz="1600" dirty="0">
              <a:solidFill>
                <a:schemeClr val="bg1"/>
              </a:solidFill>
              <a:latin typeface="Museo Sans Cyrl 300" panose="02000000000000000000" pitchFamily="2" charset="-52"/>
              <a:cs typeface="Segoe UI" panose="020B0502040204020203" pitchFamily="34" charset="0"/>
            </a:endParaRPr>
          </a:p>
        </p:txBody>
      </p:sp>
      <p:sp>
        <p:nvSpPr>
          <p:cNvPr id="82" name="TextBox 81">
            <a:extLst>
              <a:ext uri="{FF2B5EF4-FFF2-40B4-BE49-F238E27FC236}">
                <a16:creationId xmlns:a16="http://schemas.microsoft.com/office/drawing/2014/main" id="{E0380CCA-7F25-4ECF-957B-AC9AE257366A}"/>
              </a:ext>
            </a:extLst>
          </p:cNvPr>
          <p:cNvSpPr txBox="1"/>
          <p:nvPr userDrawn="1"/>
        </p:nvSpPr>
        <p:spPr>
          <a:xfrm>
            <a:off x="7663200" y="4949070"/>
            <a:ext cx="911693" cy="338554"/>
          </a:xfrm>
          <a:prstGeom prst="rect">
            <a:avLst/>
          </a:prstGeom>
          <a:noFill/>
        </p:spPr>
        <p:txBody>
          <a:bodyPr wrap="square">
            <a:spAutoFit/>
          </a:bodyPr>
          <a:lstStyle/>
          <a:p>
            <a:r>
              <a:rPr lang="es-US" sz="1600" dirty="0">
                <a:solidFill>
                  <a:schemeClr val="bg1"/>
                </a:solidFill>
                <a:latin typeface="Museo Sans Cyrl 300" panose="02000000000000000000" pitchFamily="2" charset="-52"/>
                <a:cs typeface="Segoe UI" panose="020B0502040204020203" pitchFamily="34" charset="0"/>
              </a:rPr>
              <a:t>Yes</a:t>
            </a:r>
            <a:endParaRPr lang="en-US" sz="1600" dirty="0">
              <a:solidFill>
                <a:schemeClr val="bg1"/>
              </a:solidFill>
              <a:latin typeface="Museo Sans Cyrl 300" panose="02000000000000000000" pitchFamily="2" charset="-52"/>
              <a:cs typeface="Segoe UI" panose="020B0502040204020203" pitchFamily="34" charset="0"/>
            </a:endParaRPr>
          </a:p>
        </p:txBody>
      </p:sp>
      <p:cxnSp>
        <p:nvCxnSpPr>
          <p:cNvPr id="86" name="Соединительная линия уступом 85"/>
          <p:cNvCxnSpPr>
            <a:cxnSpLocks/>
            <a:stCxn id="69" idx="1"/>
          </p:cNvCxnSpPr>
          <p:nvPr userDrawn="1"/>
        </p:nvCxnSpPr>
        <p:spPr>
          <a:xfrm rot="10800000">
            <a:off x="4920567" y="4709915"/>
            <a:ext cx="1554092" cy="1087088"/>
          </a:xfrm>
          <a:prstGeom prst="bentConnector2">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E0380CCA-7F25-4ECF-957B-AC9AE257366A}"/>
              </a:ext>
            </a:extLst>
          </p:cNvPr>
          <p:cNvSpPr txBox="1"/>
          <p:nvPr userDrawn="1"/>
        </p:nvSpPr>
        <p:spPr>
          <a:xfrm>
            <a:off x="8712986" y="5413278"/>
            <a:ext cx="715847" cy="338554"/>
          </a:xfrm>
          <a:prstGeom prst="rect">
            <a:avLst/>
          </a:prstGeom>
          <a:noFill/>
        </p:spPr>
        <p:txBody>
          <a:bodyPr wrap="square">
            <a:spAutoFit/>
          </a:bodyPr>
          <a:lstStyle/>
          <a:p>
            <a:pPr algn="l"/>
            <a:r>
              <a:rPr lang="es-US" sz="1600" dirty="0">
                <a:solidFill>
                  <a:schemeClr val="bg1"/>
                </a:solidFill>
                <a:latin typeface="Museo Sans Cyrl 300" panose="02000000000000000000" pitchFamily="2" charset="-52"/>
                <a:cs typeface="Segoe UI" panose="020B0502040204020203" pitchFamily="34" charset="0"/>
              </a:rPr>
              <a:t>Yes</a:t>
            </a:r>
            <a:endParaRPr lang="en-US" sz="1600" dirty="0">
              <a:solidFill>
                <a:schemeClr val="bg1"/>
              </a:solidFill>
              <a:latin typeface="Museo Sans Cyrl 300" panose="02000000000000000000" pitchFamily="2" charset="-52"/>
              <a:cs typeface="Segoe UI" panose="020B0502040204020203" pitchFamily="34" charset="0"/>
            </a:endParaRPr>
          </a:p>
        </p:txBody>
      </p:sp>
      <p:sp>
        <p:nvSpPr>
          <p:cNvPr id="94" name="TextBox 93">
            <a:extLst>
              <a:ext uri="{FF2B5EF4-FFF2-40B4-BE49-F238E27FC236}">
                <a16:creationId xmlns:a16="http://schemas.microsoft.com/office/drawing/2014/main" id="{E0380CCA-7F25-4ECF-957B-AC9AE257366A}"/>
              </a:ext>
            </a:extLst>
          </p:cNvPr>
          <p:cNvSpPr txBox="1"/>
          <p:nvPr userDrawn="1"/>
        </p:nvSpPr>
        <p:spPr>
          <a:xfrm>
            <a:off x="5737636" y="5413278"/>
            <a:ext cx="715847" cy="338554"/>
          </a:xfrm>
          <a:prstGeom prst="rect">
            <a:avLst/>
          </a:prstGeom>
          <a:noFill/>
        </p:spPr>
        <p:txBody>
          <a:bodyPr wrap="square">
            <a:spAutoFit/>
          </a:bodyPr>
          <a:lstStyle/>
          <a:p>
            <a:pPr algn="r"/>
            <a:r>
              <a:rPr lang="en-US" sz="1600" dirty="0">
                <a:solidFill>
                  <a:schemeClr val="bg1"/>
                </a:solidFill>
                <a:latin typeface="Museo Sans Cyrl 300" panose="02000000000000000000" pitchFamily="2" charset="-52"/>
                <a:cs typeface="Segoe UI" panose="020B0502040204020203" pitchFamily="34" charset="0"/>
              </a:rPr>
              <a:t>No</a:t>
            </a:r>
          </a:p>
        </p:txBody>
      </p:sp>
      <p:sp>
        <p:nvSpPr>
          <p:cNvPr id="97" name="TextBox 96">
            <a:extLst>
              <a:ext uri="{FF2B5EF4-FFF2-40B4-BE49-F238E27FC236}">
                <a16:creationId xmlns:a16="http://schemas.microsoft.com/office/drawing/2014/main" id="{E0380CCA-7F25-4ECF-957B-AC9AE257366A}"/>
              </a:ext>
            </a:extLst>
          </p:cNvPr>
          <p:cNvSpPr txBox="1"/>
          <p:nvPr userDrawn="1"/>
        </p:nvSpPr>
        <p:spPr>
          <a:xfrm>
            <a:off x="5737636" y="4070597"/>
            <a:ext cx="715847" cy="338554"/>
          </a:xfrm>
          <a:prstGeom prst="rect">
            <a:avLst/>
          </a:prstGeom>
          <a:noFill/>
        </p:spPr>
        <p:txBody>
          <a:bodyPr wrap="square">
            <a:spAutoFit/>
          </a:bodyPr>
          <a:lstStyle/>
          <a:p>
            <a:pPr algn="r"/>
            <a:r>
              <a:rPr lang="en-US" sz="1600" dirty="0">
                <a:solidFill>
                  <a:schemeClr val="bg1"/>
                </a:solidFill>
                <a:latin typeface="Museo Sans Cyrl 300" panose="02000000000000000000" pitchFamily="2" charset="-52"/>
                <a:cs typeface="Segoe UI" panose="020B0502040204020203" pitchFamily="34" charset="0"/>
              </a:rPr>
              <a:t>No</a:t>
            </a:r>
          </a:p>
        </p:txBody>
      </p:sp>
      <p:cxnSp>
        <p:nvCxnSpPr>
          <p:cNvPr id="98" name="Прямая со стрелкой 97"/>
          <p:cNvCxnSpPr>
            <a:cxnSpLocks/>
            <a:stCxn id="68" idx="1"/>
          </p:cNvCxnSpPr>
          <p:nvPr userDrawn="1"/>
        </p:nvCxnSpPr>
        <p:spPr>
          <a:xfrm flipH="1" flipV="1">
            <a:off x="5844468" y="4439691"/>
            <a:ext cx="630191" cy="1"/>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E0380CCA-7F25-4ECF-957B-AC9AE257366A}"/>
              </a:ext>
            </a:extLst>
          </p:cNvPr>
          <p:cNvSpPr txBox="1"/>
          <p:nvPr userDrawn="1"/>
        </p:nvSpPr>
        <p:spPr>
          <a:xfrm>
            <a:off x="5737636" y="2694393"/>
            <a:ext cx="715847" cy="338554"/>
          </a:xfrm>
          <a:prstGeom prst="rect">
            <a:avLst/>
          </a:prstGeom>
          <a:noFill/>
        </p:spPr>
        <p:txBody>
          <a:bodyPr wrap="square">
            <a:spAutoFit/>
          </a:bodyPr>
          <a:lstStyle/>
          <a:p>
            <a:pPr algn="r"/>
            <a:r>
              <a:rPr lang="en-US" sz="1600" dirty="0">
                <a:solidFill>
                  <a:schemeClr val="bg1"/>
                </a:solidFill>
                <a:latin typeface="Museo Sans Cyrl 300" panose="02000000000000000000" pitchFamily="2" charset="-52"/>
                <a:cs typeface="Segoe UI" panose="020B0502040204020203" pitchFamily="34" charset="0"/>
              </a:rPr>
              <a:t>No</a:t>
            </a:r>
          </a:p>
        </p:txBody>
      </p:sp>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grpSp>
        <p:nvGrpSpPr>
          <p:cNvPr id="116" name="Группа 115"/>
          <p:cNvGrpSpPr/>
          <p:nvPr userDrawn="1"/>
        </p:nvGrpSpPr>
        <p:grpSpPr>
          <a:xfrm>
            <a:off x="0" y="6560802"/>
            <a:ext cx="7297225" cy="297198"/>
            <a:chOff x="0" y="6560802"/>
            <a:chExt cx="7297225" cy="297198"/>
          </a:xfrm>
        </p:grpSpPr>
        <p:sp>
          <p:nvSpPr>
            <p:cNvPr id="114" name="Параллелограмм 113"/>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Блок-схема: ручной ввод 114"/>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3" name="Рисунок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203328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_Пустой слайд">
    <p:bg>
      <p:bgPr>
        <a:solidFill>
          <a:srgbClr val="00244D"/>
        </a:solidFill>
        <a:effectLst/>
      </p:bgPr>
    </p:bg>
    <p:spTree>
      <p:nvGrpSpPr>
        <p:cNvPr id="1" name=""/>
        <p:cNvGrpSpPr/>
        <p:nvPr/>
      </p:nvGrpSpPr>
      <p:grpSpPr>
        <a:xfrm>
          <a:off x="0" y="0"/>
          <a:ext cx="0" cy="0"/>
          <a:chOff x="0" y="0"/>
          <a:chExt cx="0" cy="0"/>
        </a:xfrm>
      </p:grpSpPr>
      <p:sp>
        <p:nvSpPr>
          <p:cNvPr id="6" name="Rounded Rectangle 99">
            <a:extLst>
              <a:ext uri="{FF2B5EF4-FFF2-40B4-BE49-F238E27FC236}">
                <a16:creationId xmlns:a16="http://schemas.microsoft.com/office/drawing/2014/main" id="{BD45D952-0AB8-4728-B3B8-F89DF1FC05E4}"/>
              </a:ext>
            </a:extLst>
          </p:cNvPr>
          <p:cNvSpPr/>
          <p:nvPr userDrawn="1"/>
        </p:nvSpPr>
        <p:spPr>
          <a:xfrm>
            <a:off x="969831" y="1368660"/>
            <a:ext cx="2485557" cy="725350"/>
          </a:xfrm>
          <a:prstGeom prst="roundRect">
            <a:avLst>
              <a:gd name="adj" fmla="val 50000"/>
            </a:avLst>
          </a:prstGeom>
          <a:solidFill>
            <a:srgbClr val="95C12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useo Sans Cyrl 500" panose="02000000000000000000" pitchFamily="2" charset="-52"/>
              <a:cs typeface="Segoe UI" panose="020B0502040204020203" pitchFamily="34" charset="0"/>
            </a:endParaRPr>
          </a:p>
        </p:txBody>
      </p:sp>
      <p:sp>
        <p:nvSpPr>
          <p:cNvPr id="67" name="Скругленный прямоугольник 66"/>
          <p:cNvSpPr/>
          <p:nvPr userDrawn="1"/>
        </p:nvSpPr>
        <p:spPr>
          <a:xfrm>
            <a:off x="1031638" y="2563716"/>
            <a:ext cx="2361942" cy="7592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sp>
        <p:nvSpPr>
          <p:cNvPr id="69" name="Скругленный прямоугольник 68"/>
          <p:cNvSpPr/>
          <p:nvPr userDrawn="1"/>
        </p:nvSpPr>
        <p:spPr>
          <a:xfrm>
            <a:off x="1042488" y="5074880"/>
            <a:ext cx="2340242" cy="7484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cxnSp>
        <p:nvCxnSpPr>
          <p:cNvPr id="71" name="Прямая со стрелкой 70"/>
          <p:cNvCxnSpPr>
            <a:cxnSpLocks/>
            <a:stCxn id="6" idx="2"/>
            <a:endCxn id="67" idx="0"/>
          </p:cNvCxnSpPr>
          <p:nvPr userDrawn="1"/>
        </p:nvCxnSpPr>
        <p:spPr>
          <a:xfrm flipH="1">
            <a:off x="2212609" y="2094010"/>
            <a:ext cx="1" cy="469706"/>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cxnSpLocks/>
          </p:cNvCxnSpPr>
          <p:nvPr userDrawn="1"/>
        </p:nvCxnSpPr>
        <p:spPr>
          <a:xfrm flipH="1">
            <a:off x="2197096" y="3293096"/>
            <a:ext cx="7631" cy="535876"/>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cxnSpLocks/>
          </p:cNvCxnSpPr>
          <p:nvPr userDrawn="1"/>
        </p:nvCxnSpPr>
        <p:spPr>
          <a:xfrm>
            <a:off x="2197096" y="4411693"/>
            <a:ext cx="0" cy="641461"/>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grpSp>
        <p:nvGrpSpPr>
          <p:cNvPr id="116" name="Группа 115"/>
          <p:cNvGrpSpPr/>
          <p:nvPr userDrawn="1"/>
        </p:nvGrpSpPr>
        <p:grpSpPr>
          <a:xfrm>
            <a:off x="0" y="6560802"/>
            <a:ext cx="7297225" cy="297198"/>
            <a:chOff x="0" y="6560802"/>
            <a:chExt cx="7297225" cy="297198"/>
          </a:xfrm>
        </p:grpSpPr>
        <p:sp>
          <p:nvSpPr>
            <p:cNvPr id="114" name="Параллелограмм 113"/>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Блок-схема: ручной ввод 114"/>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Скругленный прямоугольник 66">
            <a:extLst>
              <a:ext uri="{FF2B5EF4-FFF2-40B4-BE49-F238E27FC236}">
                <a16:creationId xmlns:a16="http://schemas.microsoft.com/office/drawing/2014/main" id="{5008333B-CC33-7B74-4E56-17790CA8259B}"/>
              </a:ext>
            </a:extLst>
          </p:cNvPr>
          <p:cNvSpPr/>
          <p:nvPr userDrawn="1"/>
        </p:nvSpPr>
        <p:spPr>
          <a:xfrm>
            <a:off x="1042488" y="3818109"/>
            <a:ext cx="2361942" cy="7592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26822772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6_Пустой слайд">
    <p:bg>
      <p:bgPr>
        <a:solidFill>
          <a:srgbClr val="00244D"/>
        </a:solidFill>
        <a:effectLst/>
      </p:bgPr>
    </p:bg>
    <p:spTree>
      <p:nvGrpSpPr>
        <p:cNvPr id="1" name=""/>
        <p:cNvGrpSpPr/>
        <p:nvPr/>
      </p:nvGrpSpPr>
      <p:grpSpPr>
        <a:xfrm>
          <a:off x="0" y="0"/>
          <a:ext cx="0" cy="0"/>
          <a:chOff x="0" y="0"/>
          <a:chExt cx="0" cy="0"/>
        </a:xfrm>
      </p:grpSpPr>
      <p:sp>
        <p:nvSpPr>
          <p:cNvPr id="6" name="Rounded Rectangle 99">
            <a:extLst>
              <a:ext uri="{FF2B5EF4-FFF2-40B4-BE49-F238E27FC236}">
                <a16:creationId xmlns:a16="http://schemas.microsoft.com/office/drawing/2014/main" id="{BD45D952-0AB8-4728-B3B8-F89DF1FC05E4}"/>
              </a:ext>
            </a:extLst>
          </p:cNvPr>
          <p:cNvSpPr/>
          <p:nvPr userDrawn="1"/>
        </p:nvSpPr>
        <p:spPr>
          <a:xfrm>
            <a:off x="969831" y="1368660"/>
            <a:ext cx="2485557" cy="725350"/>
          </a:xfrm>
          <a:prstGeom prst="roundRect">
            <a:avLst>
              <a:gd name="adj" fmla="val 50000"/>
            </a:avLst>
          </a:prstGeom>
          <a:solidFill>
            <a:srgbClr val="95C12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useo Sans Cyrl 500" panose="02000000000000000000" pitchFamily="2" charset="-52"/>
              <a:cs typeface="Segoe UI" panose="020B0502040204020203" pitchFamily="34" charset="0"/>
            </a:endParaRPr>
          </a:p>
        </p:txBody>
      </p:sp>
      <p:sp>
        <p:nvSpPr>
          <p:cNvPr id="67" name="Скругленный прямоугольник 66"/>
          <p:cNvSpPr/>
          <p:nvPr userDrawn="1"/>
        </p:nvSpPr>
        <p:spPr>
          <a:xfrm>
            <a:off x="1031638" y="2563716"/>
            <a:ext cx="2361942" cy="7592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sp>
        <p:nvSpPr>
          <p:cNvPr id="69" name="Скругленный прямоугольник 68"/>
          <p:cNvSpPr/>
          <p:nvPr userDrawn="1"/>
        </p:nvSpPr>
        <p:spPr>
          <a:xfrm>
            <a:off x="1042488" y="5074880"/>
            <a:ext cx="2340242" cy="7484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cxnSp>
        <p:nvCxnSpPr>
          <p:cNvPr id="71" name="Прямая со стрелкой 70"/>
          <p:cNvCxnSpPr>
            <a:cxnSpLocks/>
            <a:stCxn id="6" idx="2"/>
            <a:endCxn id="67" idx="0"/>
          </p:cNvCxnSpPr>
          <p:nvPr userDrawn="1"/>
        </p:nvCxnSpPr>
        <p:spPr>
          <a:xfrm flipH="1">
            <a:off x="2212609" y="2094010"/>
            <a:ext cx="1" cy="469706"/>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cxnSpLocks/>
          </p:cNvCxnSpPr>
          <p:nvPr userDrawn="1"/>
        </p:nvCxnSpPr>
        <p:spPr>
          <a:xfrm flipH="1">
            <a:off x="2197096" y="3293096"/>
            <a:ext cx="7631" cy="535876"/>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cxnSpLocks/>
          </p:cNvCxnSpPr>
          <p:nvPr userDrawn="1"/>
        </p:nvCxnSpPr>
        <p:spPr>
          <a:xfrm>
            <a:off x="2197096" y="4411693"/>
            <a:ext cx="0" cy="641461"/>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grpSp>
        <p:nvGrpSpPr>
          <p:cNvPr id="116" name="Группа 115"/>
          <p:cNvGrpSpPr/>
          <p:nvPr userDrawn="1"/>
        </p:nvGrpSpPr>
        <p:grpSpPr>
          <a:xfrm>
            <a:off x="0" y="6560802"/>
            <a:ext cx="7297225" cy="297198"/>
            <a:chOff x="0" y="6560802"/>
            <a:chExt cx="7297225" cy="297198"/>
          </a:xfrm>
        </p:grpSpPr>
        <p:sp>
          <p:nvSpPr>
            <p:cNvPr id="114" name="Параллелограмм 113"/>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Блок-схема: ручной ввод 114"/>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Скругленный прямоугольник 66">
            <a:extLst>
              <a:ext uri="{FF2B5EF4-FFF2-40B4-BE49-F238E27FC236}">
                <a16:creationId xmlns:a16="http://schemas.microsoft.com/office/drawing/2014/main" id="{5008333B-CC33-7B74-4E56-17790CA8259B}"/>
              </a:ext>
            </a:extLst>
          </p:cNvPr>
          <p:cNvSpPr/>
          <p:nvPr userDrawn="1"/>
        </p:nvSpPr>
        <p:spPr>
          <a:xfrm>
            <a:off x="1042488" y="3818109"/>
            <a:ext cx="2361942" cy="7592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pic>
        <p:nvPicPr>
          <p:cNvPr id="2" name="Рисунок 1">
            <a:extLst>
              <a:ext uri="{FF2B5EF4-FFF2-40B4-BE49-F238E27FC236}">
                <a16:creationId xmlns:a16="http://schemas.microsoft.com/office/drawing/2014/main" id="{AFC2810B-50B2-9883-A7C3-FC3E372479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953499" y="638298"/>
            <a:ext cx="2074933" cy="2070896"/>
          </a:xfrm>
          <a:prstGeom prst="rect">
            <a:avLst/>
          </a:prstGeom>
        </p:spPr>
      </p:pic>
      <p:sp>
        <p:nvSpPr>
          <p:cNvPr id="3" name="TextBox 2">
            <a:extLst>
              <a:ext uri="{FF2B5EF4-FFF2-40B4-BE49-F238E27FC236}">
                <a16:creationId xmlns:a16="http://schemas.microsoft.com/office/drawing/2014/main" id="{AC4E8C97-85CC-2BB6-FAB1-7A14498D213A}"/>
              </a:ext>
            </a:extLst>
          </p:cNvPr>
          <p:cNvSpPr txBox="1"/>
          <p:nvPr userDrawn="1"/>
        </p:nvSpPr>
        <p:spPr>
          <a:xfrm>
            <a:off x="9156836" y="1006906"/>
            <a:ext cx="1707519" cy="1200329"/>
          </a:xfrm>
          <a:prstGeom prst="rect">
            <a:avLst/>
          </a:prstGeom>
          <a:noFill/>
        </p:spPr>
        <p:txBody>
          <a:bodyPr wrap="none" rtlCol="0">
            <a:spAutoFit/>
          </a:bodyPr>
          <a:lstStyle/>
          <a:p>
            <a:pPr marL="0" indent="0" algn="l">
              <a:buFont typeface="Arial" panose="020B0604020202020204" pitchFamily="34" charset="0"/>
              <a:buNone/>
            </a:pPr>
            <a:r>
              <a:rPr lang="ru-RU" sz="2400" dirty="0">
                <a:solidFill>
                  <a:schemeClr val="bg1"/>
                </a:solidFill>
                <a:latin typeface="Museo Sans Cyrl 700" panose="02000000000000000000" pitchFamily="2" charset="-52"/>
              </a:rPr>
              <a:t>+ цифры</a:t>
            </a:r>
          </a:p>
          <a:p>
            <a:pPr marL="0" indent="0" algn="l">
              <a:buFont typeface="Arial" panose="020B0604020202020204" pitchFamily="34" charset="0"/>
              <a:buNone/>
            </a:pPr>
            <a:r>
              <a:rPr lang="ru-RU" sz="2400" dirty="0">
                <a:solidFill>
                  <a:schemeClr val="bg1"/>
                </a:solidFill>
                <a:latin typeface="Museo Sans Cyrl 700" panose="02000000000000000000" pitchFamily="2" charset="-52"/>
              </a:rPr>
              <a:t>+ факты</a:t>
            </a:r>
          </a:p>
          <a:p>
            <a:pPr marL="0" indent="0" algn="l">
              <a:buFont typeface="Arial" panose="020B0604020202020204" pitchFamily="34" charset="0"/>
              <a:buNone/>
            </a:pPr>
            <a:r>
              <a:rPr lang="ru-RU" sz="2400" dirty="0">
                <a:solidFill>
                  <a:schemeClr val="bg1"/>
                </a:solidFill>
                <a:latin typeface="Museo Sans Cyrl 700" panose="02000000000000000000" pitchFamily="2" charset="-52"/>
              </a:rPr>
              <a:t>+ истории</a:t>
            </a:r>
          </a:p>
        </p:txBody>
      </p:sp>
      <p:pic>
        <p:nvPicPr>
          <p:cNvPr id="4" name="Рисунок 3">
            <a:extLst>
              <a:ext uri="{FF2B5EF4-FFF2-40B4-BE49-F238E27FC236}">
                <a16:creationId xmlns:a16="http://schemas.microsoft.com/office/drawing/2014/main" id="{A15BEF16-CBCB-1FD3-EC30-AC52C3E7F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598" y="5784267"/>
            <a:ext cx="495238" cy="482540"/>
          </a:xfrm>
          <a:prstGeom prst="rect">
            <a:avLst/>
          </a:prstGeom>
        </p:spPr>
      </p:pic>
      <p:pic>
        <p:nvPicPr>
          <p:cNvPr id="17" name="Рисунок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3576225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Пустой слайд">
    <p:bg>
      <p:bgPr>
        <a:solidFill>
          <a:srgbClr val="00244D"/>
        </a:solidFill>
        <a:effectLst/>
      </p:bgPr>
    </p:bg>
    <p:spTree>
      <p:nvGrpSpPr>
        <p:cNvPr id="1" name=""/>
        <p:cNvGrpSpPr/>
        <p:nvPr/>
      </p:nvGrpSpPr>
      <p:grpSpPr>
        <a:xfrm>
          <a:off x="0" y="0"/>
          <a:ext cx="0" cy="0"/>
          <a:chOff x="0" y="0"/>
          <a:chExt cx="0" cy="0"/>
        </a:xfrm>
      </p:grpSpPr>
      <p:sp>
        <p:nvSpPr>
          <p:cNvPr id="6" name="Rounded Rectangle 99">
            <a:extLst>
              <a:ext uri="{FF2B5EF4-FFF2-40B4-BE49-F238E27FC236}">
                <a16:creationId xmlns:a16="http://schemas.microsoft.com/office/drawing/2014/main" id="{BD45D952-0AB8-4728-B3B8-F89DF1FC05E4}"/>
              </a:ext>
            </a:extLst>
          </p:cNvPr>
          <p:cNvSpPr/>
          <p:nvPr userDrawn="1"/>
        </p:nvSpPr>
        <p:spPr>
          <a:xfrm>
            <a:off x="969831" y="1368660"/>
            <a:ext cx="2485557" cy="725350"/>
          </a:xfrm>
          <a:prstGeom prst="roundRect">
            <a:avLst>
              <a:gd name="adj" fmla="val 50000"/>
            </a:avLst>
          </a:prstGeom>
          <a:solidFill>
            <a:srgbClr val="95C127"/>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useo Sans Cyrl 500" panose="02000000000000000000" pitchFamily="2" charset="-52"/>
              <a:cs typeface="Segoe UI" panose="020B0502040204020203" pitchFamily="34" charset="0"/>
            </a:endParaRPr>
          </a:p>
        </p:txBody>
      </p:sp>
      <p:sp>
        <p:nvSpPr>
          <p:cNvPr id="67" name="Скругленный прямоугольник 66"/>
          <p:cNvSpPr/>
          <p:nvPr userDrawn="1"/>
        </p:nvSpPr>
        <p:spPr>
          <a:xfrm>
            <a:off x="1031638" y="2456304"/>
            <a:ext cx="2361942" cy="7592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sp>
        <p:nvSpPr>
          <p:cNvPr id="69" name="Скругленный прямоугольник 68"/>
          <p:cNvSpPr/>
          <p:nvPr userDrawn="1"/>
        </p:nvSpPr>
        <p:spPr>
          <a:xfrm>
            <a:off x="1031638" y="4741865"/>
            <a:ext cx="2340242" cy="7484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cxnSp>
        <p:nvCxnSpPr>
          <p:cNvPr id="71" name="Прямая со стрелкой 70"/>
          <p:cNvCxnSpPr>
            <a:cxnSpLocks/>
            <a:stCxn id="6" idx="2"/>
            <a:endCxn id="67" idx="0"/>
          </p:cNvCxnSpPr>
          <p:nvPr userDrawn="1"/>
        </p:nvCxnSpPr>
        <p:spPr>
          <a:xfrm flipH="1">
            <a:off x="2212609" y="2094010"/>
            <a:ext cx="1" cy="362294"/>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cxnSpLocks/>
            <a:stCxn id="67" idx="2"/>
            <a:endCxn id="8" idx="0"/>
          </p:cNvCxnSpPr>
          <p:nvPr userDrawn="1"/>
        </p:nvCxnSpPr>
        <p:spPr>
          <a:xfrm>
            <a:off x="2212609" y="3215545"/>
            <a:ext cx="0" cy="372641"/>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cxnSpLocks/>
          </p:cNvCxnSpPr>
          <p:nvPr userDrawn="1"/>
        </p:nvCxnSpPr>
        <p:spPr>
          <a:xfrm>
            <a:off x="2212609" y="4295808"/>
            <a:ext cx="0" cy="446057"/>
          </a:xfrm>
          <a:prstGeom prst="straightConnector1">
            <a:avLst/>
          </a:prstGeom>
          <a:ln w="25400">
            <a:solidFill>
              <a:schemeClr val="bg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grpSp>
        <p:nvGrpSpPr>
          <p:cNvPr id="116" name="Группа 115"/>
          <p:cNvGrpSpPr/>
          <p:nvPr userDrawn="1"/>
        </p:nvGrpSpPr>
        <p:grpSpPr>
          <a:xfrm>
            <a:off x="0" y="6560802"/>
            <a:ext cx="7297225" cy="297198"/>
            <a:chOff x="0" y="6560802"/>
            <a:chExt cx="7297225" cy="297198"/>
          </a:xfrm>
        </p:grpSpPr>
        <p:sp>
          <p:nvSpPr>
            <p:cNvPr id="114" name="Параллелограмм 113"/>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Блок-схема: ручной ввод 114"/>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Скругленный прямоугольник 66">
            <a:extLst>
              <a:ext uri="{FF2B5EF4-FFF2-40B4-BE49-F238E27FC236}">
                <a16:creationId xmlns:a16="http://schemas.microsoft.com/office/drawing/2014/main" id="{5008333B-CC33-7B74-4E56-17790CA8259B}"/>
              </a:ext>
            </a:extLst>
          </p:cNvPr>
          <p:cNvSpPr/>
          <p:nvPr userDrawn="1"/>
        </p:nvSpPr>
        <p:spPr>
          <a:xfrm>
            <a:off x="1031638" y="3588186"/>
            <a:ext cx="2361942" cy="7592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useo Sans Cyrl 500" panose="02000000000000000000" pitchFamily="2" charset="-52"/>
              <a:cs typeface="Rubik Light" pitchFamily="2" charset="-79"/>
            </a:endParaRPr>
          </a:p>
        </p:txBody>
      </p:sp>
      <p:pic>
        <p:nvPicPr>
          <p:cNvPr id="2" name="Рисунок 1">
            <a:extLst>
              <a:ext uri="{FF2B5EF4-FFF2-40B4-BE49-F238E27FC236}">
                <a16:creationId xmlns:a16="http://schemas.microsoft.com/office/drawing/2014/main" id="{F0F4EDCB-E24A-223F-DFA0-AD7ED2F6B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953499" y="638298"/>
            <a:ext cx="2074933" cy="2070896"/>
          </a:xfrm>
          <a:prstGeom prst="rect">
            <a:avLst/>
          </a:prstGeom>
        </p:spPr>
      </p:pic>
      <p:sp>
        <p:nvSpPr>
          <p:cNvPr id="3" name="TextBox 2">
            <a:extLst>
              <a:ext uri="{FF2B5EF4-FFF2-40B4-BE49-F238E27FC236}">
                <a16:creationId xmlns:a16="http://schemas.microsoft.com/office/drawing/2014/main" id="{A93D9BBA-B878-5112-3887-4DC20DF2CC95}"/>
              </a:ext>
            </a:extLst>
          </p:cNvPr>
          <p:cNvSpPr txBox="1"/>
          <p:nvPr userDrawn="1"/>
        </p:nvSpPr>
        <p:spPr>
          <a:xfrm>
            <a:off x="9156836" y="1006906"/>
            <a:ext cx="1707519" cy="1200329"/>
          </a:xfrm>
          <a:prstGeom prst="rect">
            <a:avLst/>
          </a:prstGeom>
          <a:noFill/>
        </p:spPr>
        <p:txBody>
          <a:bodyPr wrap="none" rtlCol="0">
            <a:spAutoFit/>
          </a:bodyPr>
          <a:lstStyle/>
          <a:p>
            <a:pPr marL="0" indent="0" algn="l">
              <a:buFont typeface="Arial" panose="020B0604020202020204" pitchFamily="34" charset="0"/>
              <a:buNone/>
            </a:pPr>
            <a:r>
              <a:rPr lang="ru-RU" sz="2400" dirty="0">
                <a:solidFill>
                  <a:schemeClr val="bg1"/>
                </a:solidFill>
                <a:latin typeface="Museo Sans Cyrl 700" panose="02000000000000000000" pitchFamily="2" charset="-52"/>
              </a:rPr>
              <a:t>+ цифры</a:t>
            </a:r>
          </a:p>
          <a:p>
            <a:pPr marL="0" indent="0" algn="l">
              <a:buFont typeface="Arial" panose="020B0604020202020204" pitchFamily="34" charset="0"/>
              <a:buNone/>
            </a:pPr>
            <a:r>
              <a:rPr lang="ru-RU" sz="2400" dirty="0">
                <a:solidFill>
                  <a:schemeClr val="bg1"/>
                </a:solidFill>
                <a:latin typeface="Museo Sans Cyrl 700" panose="02000000000000000000" pitchFamily="2" charset="-52"/>
              </a:rPr>
              <a:t>+ факты</a:t>
            </a:r>
          </a:p>
          <a:p>
            <a:pPr marL="0" indent="0" algn="l">
              <a:buFont typeface="Arial" panose="020B0604020202020204" pitchFamily="34" charset="0"/>
              <a:buNone/>
            </a:pPr>
            <a:r>
              <a:rPr lang="ru-RU" sz="2400" dirty="0">
                <a:solidFill>
                  <a:schemeClr val="bg1"/>
                </a:solidFill>
                <a:latin typeface="Museo Sans Cyrl 700" panose="02000000000000000000" pitchFamily="2" charset="-52"/>
              </a:rPr>
              <a:t>+ истории</a:t>
            </a:r>
          </a:p>
        </p:txBody>
      </p:sp>
      <p:pic>
        <p:nvPicPr>
          <p:cNvPr id="13" name="Рисунок 12">
            <a:extLst>
              <a:ext uri="{FF2B5EF4-FFF2-40B4-BE49-F238E27FC236}">
                <a16:creationId xmlns:a16="http://schemas.microsoft.com/office/drawing/2014/main" id="{3735CAB1-FF1D-8275-C091-7DF4F45B8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598" y="5784267"/>
            <a:ext cx="495238" cy="482540"/>
          </a:xfrm>
          <a:prstGeom prst="rect">
            <a:avLst/>
          </a:prstGeom>
        </p:spPr>
      </p:pic>
      <p:pic>
        <p:nvPicPr>
          <p:cNvPr id="17" name="Рисунок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3685224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1_Пустой слайд">
    <p:bg>
      <p:bgPr>
        <a:solidFill>
          <a:srgbClr val="00244D"/>
        </a:solidFill>
        <a:effectLst/>
      </p:bgPr>
    </p:bg>
    <p:spTree>
      <p:nvGrpSpPr>
        <p:cNvPr id="1" name=""/>
        <p:cNvGrpSpPr/>
        <p:nvPr/>
      </p:nvGrpSpPr>
      <p:grpSpPr>
        <a:xfrm>
          <a:off x="0" y="0"/>
          <a:ext cx="0" cy="0"/>
          <a:chOff x="0" y="0"/>
          <a:chExt cx="0" cy="0"/>
        </a:xfrm>
      </p:grpSpPr>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0621" y="3112826"/>
            <a:ext cx="2005617" cy="3745174"/>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1123" y="3151665"/>
            <a:ext cx="2031210" cy="3690989"/>
          </a:xfrm>
          <a:prstGeom prst="rect">
            <a:avLst/>
          </a:prstGeom>
        </p:spPr>
      </p:pic>
      <p:pic>
        <p:nvPicPr>
          <p:cNvPr id="4" name="Рисунок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0930" y="3112826"/>
            <a:ext cx="2086010" cy="3745174"/>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25731" y="3112826"/>
            <a:ext cx="2130275" cy="3745174"/>
          </a:xfrm>
          <a:prstGeom prst="rect">
            <a:avLst/>
          </a:prstGeom>
        </p:spPr>
      </p:pic>
      <p:sp>
        <p:nvSpPr>
          <p:cNvPr id="33" name="Заголовок 1"/>
          <p:cNvSpPr txBox="1">
            <a:spLocks/>
          </p:cNvSpPr>
          <p:nvPr userDrawn="1"/>
        </p:nvSpPr>
        <p:spPr>
          <a:xfrm>
            <a:off x="838200" y="958708"/>
            <a:ext cx="7909874" cy="5148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dirty="0">
                <a:solidFill>
                  <a:schemeClr val="bg1"/>
                </a:solidFill>
              </a:rPr>
              <a:t>Картинки для разных</a:t>
            </a:r>
            <a:r>
              <a:rPr lang="ru-RU" baseline="0" dirty="0">
                <a:solidFill>
                  <a:schemeClr val="bg1"/>
                </a:solidFill>
              </a:rPr>
              <a:t> слайдов</a:t>
            </a:r>
            <a:endParaRPr lang="ru-RU" dirty="0">
              <a:solidFill>
                <a:schemeClr val="bg1"/>
              </a:solidFill>
            </a:endParaRPr>
          </a:p>
        </p:txBody>
      </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853" y="2754876"/>
            <a:ext cx="1599894" cy="4103124"/>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1315803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_Пустой слайд">
    <p:bg>
      <p:bgPr>
        <a:solidFill>
          <a:srgbClr val="00244D"/>
        </a:solidFill>
        <a:effectLst/>
      </p:bgPr>
    </p:bg>
    <p:spTree>
      <p:nvGrpSpPr>
        <p:cNvPr id="1" name=""/>
        <p:cNvGrpSpPr/>
        <p:nvPr/>
      </p:nvGrpSpPr>
      <p:grpSpPr>
        <a:xfrm>
          <a:off x="0" y="0"/>
          <a:ext cx="0" cy="0"/>
          <a:chOff x="0" y="0"/>
          <a:chExt cx="0" cy="0"/>
        </a:xfrm>
      </p:grpSpPr>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33" name="Заголовок 1"/>
          <p:cNvSpPr txBox="1">
            <a:spLocks/>
          </p:cNvSpPr>
          <p:nvPr userDrawn="1"/>
        </p:nvSpPr>
        <p:spPr>
          <a:xfrm>
            <a:off x="838200" y="958708"/>
            <a:ext cx="7909874" cy="5148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tx1"/>
                </a:solidFill>
                <a:latin typeface="Museo Sans Cyrl 500" panose="02000000000000000000" pitchFamily="2" charset="-52"/>
                <a:ea typeface="+mj-ea"/>
                <a:cs typeface="+mj-cs"/>
              </a:defRPr>
            </a:lvl1pPr>
          </a:lstStyle>
          <a:p>
            <a:r>
              <a:rPr lang="ru-RU" sz="3600" b="1" dirty="0">
                <a:solidFill>
                  <a:schemeClr val="bg1"/>
                </a:solidFill>
              </a:rPr>
              <a:t>ПРАКТИКА</a:t>
            </a:r>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2505075"/>
            <a:ext cx="1697297" cy="4352925"/>
          </a:xfrm>
          <a:prstGeom prst="rect">
            <a:avLst/>
          </a:prstGeom>
        </p:spPr>
      </p:pic>
      <p:pic>
        <p:nvPicPr>
          <p:cNvPr id="2" name="Рисунок 1">
            <a:extLst>
              <a:ext uri="{FF2B5EF4-FFF2-40B4-BE49-F238E27FC236}">
                <a16:creationId xmlns:a16="http://schemas.microsoft.com/office/drawing/2014/main" id="{BBE6B9D1-E9AE-5F8D-840B-2BC5F271EB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1202" y="5339621"/>
            <a:ext cx="495238" cy="482540"/>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47545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Пустой слайд">
    <p:bg>
      <p:bgPr>
        <a:solidFill>
          <a:srgbClr val="00244D"/>
        </a:solidFill>
        <a:effectLst/>
      </p:bgPr>
    </p:bg>
    <p:spTree>
      <p:nvGrpSpPr>
        <p:cNvPr id="1" name=""/>
        <p:cNvGrpSpPr/>
        <p:nvPr/>
      </p:nvGrpSpPr>
      <p:grpSpPr>
        <a:xfrm>
          <a:off x="0" y="0"/>
          <a:ext cx="0" cy="0"/>
          <a:chOff x="0" y="0"/>
          <a:chExt cx="0" cy="0"/>
        </a:xfrm>
      </p:grpSpPr>
      <p:sp>
        <p:nvSpPr>
          <p:cNvPr id="110" name="Прямоугольник 109"/>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pic>
        <p:nvPicPr>
          <p:cNvPr id="2" name="Рисунок 1">
            <a:extLst>
              <a:ext uri="{FF2B5EF4-FFF2-40B4-BE49-F238E27FC236}">
                <a16:creationId xmlns:a16="http://schemas.microsoft.com/office/drawing/2014/main" id="{BF1A35C5-0EEA-5EC8-B4A9-BE2EDFFC2C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564" y="2009775"/>
            <a:ext cx="2700395" cy="4848225"/>
          </a:xfrm>
          <a:prstGeom prst="rect">
            <a:avLst/>
          </a:prstGeom>
        </p:spPr>
      </p:pic>
      <p:sp>
        <p:nvSpPr>
          <p:cNvPr id="6" name="Прямоугольник: скругленные углы 5">
            <a:extLst>
              <a:ext uri="{FF2B5EF4-FFF2-40B4-BE49-F238E27FC236}">
                <a16:creationId xmlns:a16="http://schemas.microsoft.com/office/drawing/2014/main" id="{E3ACA94B-FEC4-EE00-10D1-7E3FA6C3E923}"/>
              </a:ext>
            </a:extLst>
          </p:cNvPr>
          <p:cNvSpPr/>
          <p:nvPr userDrawn="1"/>
        </p:nvSpPr>
        <p:spPr>
          <a:xfrm>
            <a:off x="1162050" y="2142587"/>
            <a:ext cx="1066800" cy="953037"/>
          </a:xfrm>
          <a:prstGeom prst="roundRect">
            <a:avLst/>
          </a:prstGeom>
          <a:solidFill>
            <a:srgbClr val="71C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7CB46CB5-D0A9-F0C8-4E76-C5F05FCB7C23}"/>
              </a:ext>
            </a:extLst>
          </p:cNvPr>
          <p:cNvSpPr txBox="1"/>
          <p:nvPr userDrawn="1"/>
        </p:nvSpPr>
        <p:spPr>
          <a:xfrm>
            <a:off x="1383805" y="1957385"/>
            <a:ext cx="588255" cy="1323439"/>
          </a:xfrm>
          <a:prstGeom prst="rect">
            <a:avLst/>
          </a:prstGeom>
          <a:noFill/>
        </p:spPr>
        <p:txBody>
          <a:bodyPr wrap="square" rtlCol="0">
            <a:spAutoFit/>
          </a:bodyPr>
          <a:lstStyle/>
          <a:p>
            <a:pPr algn="ctr"/>
            <a:r>
              <a:rPr lang="ru-RU" sz="8000" b="1" dirty="0">
                <a:latin typeface="Museo Sans Cyrl 300"/>
              </a:rPr>
              <a:t>?</a:t>
            </a:r>
          </a:p>
        </p:txBody>
      </p:sp>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7518" y="243422"/>
            <a:ext cx="1651755" cy="394876"/>
          </a:xfrm>
          <a:prstGeom prst="rect">
            <a:avLst/>
          </a:prstGeom>
        </p:spPr>
      </p:pic>
    </p:spTree>
    <p:extLst>
      <p:ext uri="{BB962C8B-B14F-4D97-AF65-F5344CB8AC3E}">
        <p14:creationId xmlns:p14="http://schemas.microsoft.com/office/powerpoint/2010/main" val="1483685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4_Пустой слайд">
    <p:bg>
      <p:bgPr>
        <a:solidFill>
          <a:srgbClr val="00244D"/>
        </a:solidFill>
        <a:effectLst/>
      </p:bgPr>
    </p:bg>
    <p:spTree>
      <p:nvGrpSpPr>
        <p:cNvPr id="1" name=""/>
        <p:cNvGrpSpPr/>
        <p:nvPr/>
      </p:nvGrpSpPr>
      <p:grpSpPr>
        <a:xfrm>
          <a:off x="0" y="0"/>
          <a:ext cx="0" cy="0"/>
          <a:chOff x="0" y="0"/>
          <a:chExt cx="0" cy="0"/>
        </a:xfrm>
      </p:grpSpPr>
      <p:grpSp>
        <p:nvGrpSpPr>
          <p:cNvPr id="8" name="Group 18">
            <a:extLst>
              <a:ext uri="{FF2B5EF4-FFF2-40B4-BE49-F238E27FC236}">
                <a16:creationId xmlns:a16="http://schemas.microsoft.com/office/drawing/2014/main" id="{26B6837C-C215-4A90-8A21-ECACA0475326}"/>
              </a:ext>
            </a:extLst>
          </p:cNvPr>
          <p:cNvGrpSpPr/>
          <p:nvPr userDrawn="1"/>
        </p:nvGrpSpPr>
        <p:grpSpPr>
          <a:xfrm>
            <a:off x="6915145" y="3112059"/>
            <a:ext cx="3322364" cy="584775"/>
            <a:chOff x="835068" y="904555"/>
            <a:chExt cx="3322364" cy="584775"/>
          </a:xfrm>
        </p:grpSpPr>
        <p:sp>
          <p:nvSpPr>
            <p:cNvPr id="9" name="Rectangle 7">
              <a:extLst>
                <a:ext uri="{FF2B5EF4-FFF2-40B4-BE49-F238E27FC236}">
                  <a16:creationId xmlns:a16="http://schemas.microsoft.com/office/drawing/2014/main" id="{1D570053-0964-4910-AD4A-0D5474C35F3E}"/>
                </a:ext>
              </a:extLst>
            </p:cNvPr>
            <p:cNvSpPr/>
            <p:nvPr/>
          </p:nvSpPr>
          <p:spPr>
            <a:xfrm>
              <a:off x="1341884" y="904555"/>
              <a:ext cx="2815548" cy="584775"/>
            </a:xfrm>
            <a:prstGeom prst="rect">
              <a:avLst/>
            </a:prstGeom>
          </p:spPr>
          <p:txBody>
            <a:bodyPr wrap="square" anchor="ctr">
              <a:spAutoFit/>
            </a:bodyPr>
            <a:lstStyle/>
            <a:p>
              <a:pPr>
                <a:defRPr/>
              </a:pPr>
              <a:r>
                <a:rPr lang="ru-RU" sz="1600" dirty="0">
                  <a:solidFill>
                    <a:schemeClr val="bg1"/>
                  </a:solidFill>
                  <a:effectLst/>
                  <a:latin typeface="Museo Sans Cyrl 300" panose="02000000000000000000" pitchFamily="2" charset="-52"/>
                </a:rPr>
                <a:t>г. Москва, ул. Бауманская, д. 68/8 стр. 1</a:t>
              </a:r>
              <a:endParaRPr lang="en-US" sz="1600" kern="0" dirty="0">
                <a:solidFill>
                  <a:schemeClr val="bg1"/>
                </a:solidFill>
                <a:latin typeface="Museo Sans Cyrl 300" panose="02000000000000000000" pitchFamily="2" charset="-52"/>
                <a:cs typeface="Arial" panose="020B0604020202020204" pitchFamily="34" charset="0"/>
              </a:endParaRPr>
            </a:p>
          </p:txBody>
        </p:sp>
        <p:grpSp>
          <p:nvGrpSpPr>
            <p:cNvPr id="10" name="Group 8">
              <a:extLst>
                <a:ext uri="{FF2B5EF4-FFF2-40B4-BE49-F238E27FC236}">
                  <a16:creationId xmlns:a16="http://schemas.microsoft.com/office/drawing/2014/main" id="{6EF13A88-78D7-4CA4-9777-629A54CBD50E}"/>
                </a:ext>
              </a:extLst>
            </p:cNvPr>
            <p:cNvGrpSpPr/>
            <p:nvPr/>
          </p:nvGrpSpPr>
          <p:grpSpPr>
            <a:xfrm>
              <a:off x="835068" y="1043546"/>
              <a:ext cx="216451" cy="306793"/>
              <a:chOff x="-2689225" y="1136650"/>
              <a:chExt cx="3708401" cy="5256212"/>
            </a:xfrm>
            <a:solidFill>
              <a:schemeClr val="bg1"/>
            </a:solidFill>
          </p:grpSpPr>
          <p:sp>
            <p:nvSpPr>
              <p:cNvPr id="11" name="Freeform 5">
                <a:extLst>
                  <a:ext uri="{FF2B5EF4-FFF2-40B4-BE49-F238E27FC236}">
                    <a16:creationId xmlns:a16="http://schemas.microsoft.com/office/drawing/2014/main" id="{D1D45401-8094-40DF-9E10-31AF74B3B6F6}"/>
                  </a:ext>
                </a:extLst>
              </p:cNvPr>
              <p:cNvSpPr>
                <a:spLocks noEditPoints="1"/>
              </p:cNvSpPr>
              <p:nvPr/>
            </p:nvSpPr>
            <p:spPr bwMode="auto">
              <a:xfrm>
                <a:off x="-2689225" y="1136650"/>
                <a:ext cx="3708401" cy="5256212"/>
              </a:xfrm>
              <a:custGeom>
                <a:avLst/>
                <a:gdLst>
                  <a:gd name="T0" fmla="*/ 861 w 1722"/>
                  <a:gd name="T1" fmla="*/ 0 h 2448"/>
                  <a:gd name="T2" fmla="*/ 0 w 1722"/>
                  <a:gd name="T3" fmla="*/ 861 h 2448"/>
                  <a:gd name="T4" fmla="*/ 129 w 1722"/>
                  <a:gd name="T5" fmla="*/ 1313 h 2448"/>
                  <a:gd name="T6" fmla="*/ 812 w 1722"/>
                  <a:gd name="T7" fmla="*/ 2414 h 2448"/>
                  <a:gd name="T8" fmla="*/ 873 w 1722"/>
                  <a:gd name="T9" fmla="*/ 2448 h 2448"/>
                  <a:gd name="T10" fmla="*/ 874 w 1722"/>
                  <a:gd name="T11" fmla="*/ 2448 h 2448"/>
                  <a:gd name="T12" fmla="*/ 934 w 1722"/>
                  <a:gd name="T13" fmla="*/ 2413 h 2448"/>
                  <a:gd name="T14" fmla="*/ 1600 w 1722"/>
                  <a:gd name="T15" fmla="*/ 1302 h 2448"/>
                  <a:gd name="T16" fmla="*/ 1722 w 1722"/>
                  <a:gd name="T17" fmla="*/ 861 h 2448"/>
                  <a:gd name="T18" fmla="*/ 861 w 1722"/>
                  <a:gd name="T19" fmla="*/ 0 h 2448"/>
                  <a:gd name="T20" fmla="*/ 1477 w 1722"/>
                  <a:gd name="T21" fmla="*/ 1228 h 2448"/>
                  <a:gd name="T22" fmla="*/ 872 w 1722"/>
                  <a:gd name="T23" fmla="*/ 2239 h 2448"/>
                  <a:gd name="T24" fmla="*/ 251 w 1722"/>
                  <a:gd name="T25" fmla="*/ 1238 h 2448"/>
                  <a:gd name="T26" fmla="*/ 143 w 1722"/>
                  <a:gd name="T27" fmla="*/ 861 h 2448"/>
                  <a:gd name="T28" fmla="*/ 861 w 1722"/>
                  <a:gd name="T29" fmla="*/ 142 h 2448"/>
                  <a:gd name="T30" fmla="*/ 1579 w 1722"/>
                  <a:gd name="T31" fmla="*/ 861 h 2448"/>
                  <a:gd name="T32" fmla="*/ 1477 w 1722"/>
                  <a:gd name="T33" fmla="*/ 122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2" h="2448">
                    <a:moveTo>
                      <a:pt x="861" y="0"/>
                    </a:moveTo>
                    <a:cubicBezTo>
                      <a:pt x="386" y="0"/>
                      <a:pt x="0" y="386"/>
                      <a:pt x="0" y="861"/>
                    </a:cubicBezTo>
                    <a:cubicBezTo>
                      <a:pt x="0" y="1021"/>
                      <a:pt x="45" y="1177"/>
                      <a:pt x="129" y="1313"/>
                    </a:cubicBezTo>
                    <a:cubicBezTo>
                      <a:pt x="812" y="2414"/>
                      <a:pt x="812" y="2414"/>
                      <a:pt x="812" y="2414"/>
                    </a:cubicBezTo>
                    <a:cubicBezTo>
                      <a:pt x="825" y="2435"/>
                      <a:pt x="848" y="2448"/>
                      <a:pt x="873" y="2448"/>
                    </a:cubicBezTo>
                    <a:cubicBezTo>
                      <a:pt x="873" y="2448"/>
                      <a:pt x="873" y="2448"/>
                      <a:pt x="874" y="2448"/>
                    </a:cubicBezTo>
                    <a:cubicBezTo>
                      <a:pt x="899" y="2448"/>
                      <a:pt x="922" y="2435"/>
                      <a:pt x="934" y="2413"/>
                    </a:cubicBezTo>
                    <a:cubicBezTo>
                      <a:pt x="1600" y="1302"/>
                      <a:pt x="1600" y="1302"/>
                      <a:pt x="1600" y="1302"/>
                    </a:cubicBezTo>
                    <a:cubicBezTo>
                      <a:pt x="1680" y="1169"/>
                      <a:pt x="1722" y="1016"/>
                      <a:pt x="1722" y="861"/>
                    </a:cubicBezTo>
                    <a:cubicBezTo>
                      <a:pt x="1722" y="386"/>
                      <a:pt x="1336" y="0"/>
                      <a:pt x="861" y="0"/>
                    </a:cubicBezTo>
                    <a:close/>
                    <a:moveTo>
                      <a:pt x="1477" y="1228"/>
                    </a:moveTo>
                    <a:cubicBezTo>
                      <a:pt x="872" y="2239"/>
                      <a:pt x="872" y="2239"/>
                      <a:pt x="872" y="2239"/>
                    </a:cubicBezTo>
                    <a:cubicBezTo>
                      <a:pt x="251" y="1238"/>
                      <a:pt x="251" y="1238"/>
                      <a:pt x="251" y="1238"/>
                    </a:cubicBezTo>
                    <a:cubicBezTo>
                      <a:pt x="181" y="1125"/>
                      <a:pt x="143" y="994"/>
                      <a:pt x="143" y="861"/>
                    </a:cubicBezTo>
                    <a:cubicBezTo>
                      <a:pt x="143" y="465"/>
                      <a:pt x="466" y="142"/>
                      <a:pt x="861" y="142"/>
                    </a:cubicBezTo>
                    <a:cubicBezTo>
                      <a:pt x="1256" y="142"/>
                      <a:pt x="1579" y="465"/>
                      <a:pt x="1579" y="861"/>
                    </a:cubicBezTo>
                    <a:cubicBezTo>
                      <a:pt x="1579" y="990"/>
                      <a:pt x="1543" y="1117"/>
                      <a:pt x="1477" y="1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sp>
            <p:nvSpPr>
              <p:cNvPr id="12" name="Freeform 6">
                <a:extLst>
                  <a:ext uri="{FF2B5EF4-FFF2-40B4-BE49-F238E27FC236}">
                    <a16:creationId xmlns:a16="http://schemas.microsoft.com/office/drawing/2014/main" id="{F2901EB7-470C-44D9-9605-69D828E377C1}"/>
                  </a:ext>
                </a:extLst>
              </p:cNvPr>
              <p:cNvSpPr>
                <a:spLocks noEditPoints="1"/>
              </p:cNvSpPr>
              <p:nvPr/>
            </p:nvSpPr>
            <p:spPr bwMode="auto">
              <a:xfrm>
                <a:off x="-1760538" y="2060575"/>
                <a:ext cx="1852613" cy="1849437"/>
              </a:xfrm>
              <a:custGeom>
                <a:avLst/>
                <a:gdLst>
                  <a:gd name="T0" fmla="*/ 430 w 860"/>
                  <a:gd name="T1" fmla="*/ 0 h 861"/>
                  <a:gd name="T2" fmla="*/ 0 w 860"/>
                  <a:gd name="T3" fmla="*/ 431 h 861"/>
                  <a:gd name="T4" fmla="*/ 430 w 860"/>
                  <a:gd name="T5" fmla="*/ 861 h 861"/>
                  <a:gd name="T6" fmla="*/ 860 w 860"/>
                  <a:gd name="T7" fmla="*/ 431 h 861"/>
                  <a:gd name="T8" fmla="*/ 430 w 860"/>
                  <a:gd name="T9" fmla="*/ 0 h 861"/>
                  <a:gd name="T10" fmla="*/ 430 w 860"/>
                  <a:gd name="T11" fmla="*/ 718 h 861"/>
                  <a:gd name="T12" fmla="*/ 142 w 860"/>
                  <a:gd name="T13" fmla="*/ 431 h 861"/>
                  <a:gd name="T14" fmla="*/ 430 w 860"/>
                  <a:gd name="T15" fmla="*/ 143 h 861"/>
                  <a:gd name="T16" fmla="*/ 717 w 860"/>
                  <a:gd name="T17" fmla="*/ 431 h 861"/>
                  <a:gd name="T18" fmla="*/ 430 w 860"/>
                  <a:gd name="T19" fmla="*/ 718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861">
                    <a:moveTo>
                      <a:pt x="430" y="0"/>
                    </a:moveTo>
                    <a:cubicBezTo>
                      <a:pt x="193" y="0"/>
                      <a:pt x="0" y="193"/>
                      <a:pt x="0" y="431"/>
                    </a:cubicBezTo>
                    <a:cubicBezTo>
                      <a:pt x="0" y="666"/>
                      <a:pt x="190" y="861"/>
                      <a:pt x="430" y="861"/>
                    </a:cubicBezTo>
                    <a:cubicBezTo>
                      <a:pt x="673" y="861"/>
                      <a:pt x="860" y="664"/>
                      <a:pt x="860" y="431"/>
                    </a:cubicBezTo>
                    <a:cubicBezTo>
                      <a:pt x="860" y="193"/>
                      <a:pt x="667" y="0"/>
                      <a:pt x="430" y="0"/>
                    </a:cubicBezTo>
                    <a:close/>
                    <a:moveTo>
                      <a:pt x="430" y="718"/>
                    </a:moveTo>
                    <a:cubicBezTo>
                      <a:pt x="271" y="718"/>
                      <a:pt x="142" y="589"/>
                      <a:pt x="142" y="431"/>
                    </a:cubicBezTo>
                    <a:cubicBezTo>
                      <a:pt x="142" y="272"/>
                      <a:pt x="272" y="143"/>
                      <a:pt x="430" y="143"/>
                    </a:cubicBezTo>
                    <a:cubicBezTo>
                      <a:pt x="588" y="143"/>
                      <a:pt x="717" y="272"/>
                      <a:pt x="717" y="431"/>
                    </a:cubicBezTo>
                    <a:cubicBezTo>
                      <a:pt x="717" y="587"/>
                      <a:pt x="592" y="718"/>
                      <a:pt x="430" y="7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grpSp>
      </p:grpSp>
      <p:grpSp>
        <p:nvGrpSpPr>
          <p:cNvPr id="13" name="Group 19">
            <a:extLst>
              <a:ext uri="{FF2B5EF4-FFF2-40B4-BE49-F238E27FC236}">
                <a16:creationId xmlns:a16="http://schemas.microsoft.com/office/drawing/2014/main" id="{F3E9990F-635B-4CA5-B73C-4E5C6FD42093}"/>
              </a:ext>
            </a:extLst>
          </p:cNvPr>
          <p:cNvGrpSpPr/>
          <p:nvPr userDrawn="1"/>
        </p:nvGrpSpPr>
        <p:grpSpPr>
          <a:xfrm>
            <a:off x="6902905" y="4092061"/>
            <a:ext cx="3119441" cy="338554"/>
            <a:chOff x="835068" y="2009831"/>
            <a:chExt cx="3119441" cy="338554"/>
          </a:xfrm>
        </p:grpSpPr>
        <p:sp>
          <p:nvSpPr>
            <p:cNvPr id="14" name="Rectangle 11">
              <a:extLst>
                <a:ext uri="{FF2B5EF4-FFF2-40B4-BE49-F238E27FC236}">
                  <a16:creationId xmlns:a16="http://schemas.microsoft.com/office/drawing/2014/main" id="{2C673D6E-02E4-4FF0-ABB4-0D802ED74F8B}"/>
                </a:ext>
              </a:extLst>
            </p:cNvPr>
            <p:cNvSpPr/>
            <p:nvPr/>
          </p:nvSpPr>
          <p:spPr>
            <a:xfrm>
              <a:off x="1317236" y="2009831"/>
              <a:ext cx="2637273" cy="338554"/>
            </a:xfrm>
            <a:prstGeom prst="rect">
              <a:avLst/>
            </a:prstGeom>
          </p:spPr>
          <p:txBody>
            <a:bodyPr wrap="square" anchor="ctr">
              <a:spAutoFit/>
            </a:bodyPr>
            <a:lstStyle/>
            <a:p>
              <a:pPr>
                <a:defRPr/>
              </a:pPr>
              <a:r>
                <a:rPr lang="ru-RU" sz="1600" dirty="0">
                  <a:solidFill>
                    <a:schemeClr val="bg1"/>
                  </a:solidFill>
                  <a:effectLst/>
                  <a:latin typeface="Museo Sans Cyrl 500" panose="02000000000000000000" pitchFamily="2" charset="-52"/>
                </a:rPr>
                <a:t>+7 (495) 232 12 01</a:t>
              </a:r>
              <a:endParaRPr lang="en-US" sz="1600" kern="0" dirty="0">
                <a:solidFill>
                  <a:schemeClr val="bg1"/>
                </a:solidFill>
                <a:latin typeface="Museo Sans Cyrl 500" panose="02000000000000000000" pitchFamily="2" charset="-52"/>
                <a:cs typeface="Arial" panose="020B0604020202020204" pitchFamily="34" charset="0"/>
              </a:endParaRPr>
            </a:p>
          </p:txBody>
        </p:sp>
        <p:grpSp>
          <p:nvGrpSpPr>
            <p:cNvPr id="15" name="Group 12">
              <a:extLst>
                <a:ext uri="{FF2B5EF4-FFF2-40B4-BE49-F238E27FC236}">
                  <a16:creationId xmlns:a16="http://schemas.microsoft.com/office/drawing/2014/main" id="{903CBC44-9566-4F99-891A-BBEDF191936E}"/>
                </a:ext>
              </a:extLst>
            </p:cNvPr>
            <p:cNvGrpSpPr/>
            <p:nvPr/>
          </p:nvGrpSpPr>
          <p:grpSpPr>
            <a:xfrm>
              <a:off x="835068" y="2045920"/>
              <a:ext cx="267741" cy="266376"/>
              <a:chOff x="-4170363" y="1123951"/>
              <a:chExt cx="5295900" cy="5268911"/>
            </a:xfrm>
            <a:solidFill>
              <a:schemeClr val="bg1"/>
            </a:solidFill>
          </p:grpSpPr>
          <p:sp>
            <p:nvSpPr>
              <p:cNvPr id="16" name="Freeform 10">
                <a:extLst>
                  <a:ext uri="{FF2B5EF4-FFF2-40B4-BE49-F238E27FC236}">
                    <a16:creationId xmlns:a16="http://schemas.microsoft.com/office/drawing/2014/main" id="{1EA1AF99-EB1F-4948-B66A-B4424F95C139}"/>
                  </a:ext>
                </a:extLst>
              </p:cNvPr>
              <p:cNvSpPr>
                <a:spLocks noEditPoints="1"/>
              </p:cNvSpPr>
              <p:nvPr/>
            </p:nvSpPr>
            <p:spPr bwMode="auto">
              <a:xfrm>
                <a:off x="-4170363" y="1441450"/>
                <a:ext cx="4964113" cy="4951412"/>
              </a:xfrm>
              <a:custGeom>
                <a:avLst/>
                <a:gdLst>
                  <a:gd name="T0" fmla="*/ 1768 w 2306"/>
                  <a:gd name="T1" fmla="*/ 1294 h 2306"/>
                  <a:gd name="T2" fmla="*/ 1428 w 2306"/>
                  <a:gd name="T3" fmla="*/ 1537 h 2306"/>
                  <a:gd name="T4" fmla="*/ 1337 w 2306"/>
                  <a:gd name="T5" fmla="*/ 1489 h 2306"/>
                  <a:gd name="T6" fmla="*/ 772 w 2306"/>
                  <a:gd name="T7" fmla="*/ 881 h 2306"/>
                  <a:gd name="T8" fmla="*/ 936 w 2306"/>
                  <a:gd name="T9" fmla="*/ 719 h 2306"/>
                  <a:gd name="T10" fmla="*/ 795 w 2306"/>
                  <a:gd name="T11" fmla="*/ 221 h 2306"/>
                  <a:gd name="T12" fmla="*/ 649 w 2306"/>
                  <a:gd name="T13" fmla="*/ 76 h 2306"/>
                  <a:gd name="T14" fmla="*/ 301 w 2306"/>
                  <a:gd name="T15" fmla="*/ 76 h 2306"/>
                  <a:gd name="T16" fmla="*/ 124 w 2306"/>
                  <a:gd name="T17" fmla="*/ 254 h 2306"/>
                  <a:gd name="T18" fmla="*/ 78 w 2306"/>
                  <a:gd name="T19" fmla="*/ 877 h 2306"/>
                  <a:gd name="T20" fmla="*/ 1283 w 2306"/>
                  <a:gd name="T21" fmla="*/ 2171 h 2306"/>
                  <a:gd name="T22" fmla="*/ 1770 w 2306"/>
                  <a:gd name="T23" fmla="*/ 2306 h 2306"/>
                  <a:gd name="T24" fmla="*/ 2070 w 2306"/>
                  <a:gd name="T25" fmla="*/ 2175 h 2306"/>
                  <a:gd name="T26" fmla="*/ 2228 w 2306"/>
                  <a:gd name="T27" fmla="*/ 2015 h 2306"/>
                  <a:gd name="T28" fmla="*/ 2226 w 2306"/>
                  <a:gd name="T29" fmla="*/ 1659 h 2306"/>
                  <a:gd name="T30" fmla="*/ 2128 w 2306"/>
                  <a:gd name="T31" fmla="*/ 1918 h 2306"/>
                  <a:gd name="T32" fmla="*/ 2065 w 2306"/>
                  <a:gd name="T33" fmla="*/ 1982 h 2306"/>
                  <a:gd name="T34" fmla="*/ 1771 w 2306"/>
                  <a:gd name="T35" fmla="*/ 2167 h 2306"/>
                  <a:gd name="T36" fmla="*/ 1344 w 2306"/>
                  <a:gd name="T37" fmla="*/ 2046 h 2306"/>
                  <a:gd name="T38" fmla="*/ 209 w 2306"/>
                  <a:gd name="T39" fmla="*/ 829 h 2306"/>
                  <a:gd name="T40" fmla="*/ 223 w 2306"/>
                  <a:gd name="T41" fmla="*/ 352 h 2306"/>
                  <a:gd name="T42" fmla="*/ 477 w 2306"/>
                  <a:gd name="T43" fmla="*/ 139 h 2306"/>
                  <a:gd name="T44" fmla="*/ 554 w 2306"/>
                  <a:gd name="T45" fmla="*/ 177 h 2306"/>
                  <a:gd name="T46" fmla="*/ 696 w 2306"/>
                  <a:gd name="T47" fmla="*/ 319 h 2306"/>
                  <a:gd name="T48" fmla="*/ 838 w 2306"/>
                  <a:gd name="T49" fmla="*/ 621 h 2306"/>
                  <a:gd name="T50" fmla="*/ 663 w 2306"/>
                  <a:gd name="T51" fmla="*/ 791 h 2306"/>
                  <a:gd name="T52" fmla="*/ 634 w 2306"/>
                  <a:gd name="T53" fmla="*/ 911 h 2306"/>
                  <a:gd name="T54" fmla="*/ 802 w 2306"/>
                  <a:gd name="T55" fmla="*/ 1188 h 2306"/>
                  <a:gd name="T56" fmla="*/ 1262 w 2306"/>
                  <a:gd name="T57" fmla="*/ 1606 h 2306"/>
                  <a:gd name="T58" fmla="*/ 1376 w 2306"/>
                  <a:gd name="T59" fmla="*/ 1668 h 2306"/>
                  <a:gd name="T60" fmla="*/ 1434 w 2306"/>
                  <a:gd name="T61" fmla="*/ 1684 h 2306"/>
                  <a:gd name="T62" fmla="*/ 1689 w 2306"/>
                  <a:gd name="T63" fmla="*/ 1472 h 2306"/>
                  <a:gd name="T64" fmla="*/ 1841 w 2306"/>
                  <a:gd name="T65" fmla="*/ 1471 h 2306"/>
                  <a:gd name="T66" fmla="*/ 2127 w 2306"/>
                  <a:gd name="T67" fmla="*/ 1757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6" h="2306">
                    <a:moveTo>
                      <a:pt x="1943" y="1374"/>
                    </a:moveTo>
                    <a:cubicBezTo>
                      <a:pt x="1893" y="1322"/>
                      <a:pt x="1832" y="1294"/>
                      <a:pt x="1768" y="1294"/>
                    </a:cubicBezTo>
                    <a:cubicBezTo>
                      <a:pt x="1705" y="1294"/>
                      <a:pt x="1644" y="1322"/>
                      <a:pt x="1591" y="1374"/>
                    </a:cubicBezTo>
                    <a:cubicBezTo>
                      <a:pt x="1428" y="1537"/>
                      <a:pt x="1428" y="1537"/>
                      <a:pt x="1428" y="1537"/>
                    </a:cubicBezTo>
                    <a:cubicBezTo>
                      <a:pt x="1415" y="1529"/>
                      <a:pt x="1401" y="1523"/>
                      <a:pt x="1388" y="1516"/>
                    </a:cubicBezTo>
                    <a:cubicBezTo>
                      <a:pt x="1370" y="1507"/>
                      <a:pt x="1352" y="1498"/>
                      <a:pt x="1337" y="1489"/>
                    </a:cubicBezTo>
                    <a:cubicBezTo>
                      <a:pt x="1184" y="1391"/>
                      <a:pt x="1045" y="1265"/>
                      <a:pt x="912" y="1101"/>
                    </a:cubicBezTo>
                    <a:cubicBezTo>
                      <a:pt x="847" y="1019"/>
                      <a:pt x="804" y="951"/>
                      <a:pt x="772" y="881"/>
                    </a:cubicBezTo>
                    <a:cubicBezTo>
                      <a:pt x="815" y="842"/>
                      <a:pt x="854" y="802"/>
                      <a:pt x="892" y="763"/>
                    </a:cubicBezTo>
                    <a:cubicBezTo>
                      <a:pt x="907" y="749"/>
                      <a:pt x="921" y="734"/>
                      <a:pt x="936" y="719"/>
                    </a:cubicBezTo>
                    <a:cubicBezTo>
                      <a:pt x="1044" y="611"/>
                      <a:pt x="1044" y="470"/>
                      <a:pt x="936" y="362"/>
                    </a:cubicBezTo>
                    <a:cubicBezTo>
                      <a:pt x="795" y="221"/>
                      <a:pt x="795" y="221"/>
                      <a:pt x="795" y="221"/>
                    </a:cubicBezTo>
                    <a:cubicBezTo>
                      <a:pt x="779" y="205"/>
                      <a:pt x="762" y="188"/>
                      <a:pt x="747" y="172"/>
                    </a:cubicBezTo>
                    <a:cubicBezTo>
                      <a:pt x="716" y="140"/>
                      <a:pt x="683" y="107"/>
                      <a:pt x="649" y="76"/>
                    </a:cubicBezTo>
                    <a:cubicBezTo>
                      <a:pt x="599" y="26"/>
                      <a:pt x="539" y="0"/>
                      <a:pt x="476" y="0"/>
                    </a:cubicBezTo>
                    <a:cubicBezTo>
                      <a:pt x="413" y="0"/>
                      <a:pt x="352" y="26"/>
                      <a:pt x="301" y="76"/>
                    </a:cubicBezTo>
                    <a:cubicBezTo>
                      <a:pt x="300" y="76"/>
                      <a:pt x="300" y="76"/>
                      <a:pt x="300" y="77"/>
                    </a:cubicBezTo>
                    <a:cubicBezTo>
                      <a:pt x="124" y="254"/>
                      <a:pt x="124" y="254"/>
                      <a:pt x="124" y="254"/>
                    </a:cubicBezTo>
                    <a:cubicBezTo>
                      <a:pt x="58" y="320"/>
                      <a:pt x="20" y="401"/>
                      <a:pt x="12" y="494"/>
                    </a:cubicBezTo>
                    <a:cubicBezTo>
                      <a:pt x="0" y="645"/>
                      <a:pt x="44" y="785"/>
                      <a:pt x="78" y="877"/>
                    </a:cubicBezTo>
                    <a:cubicBezTo>
                      <a:pt x="162" y="1103"/>
                      <a:pt x="287" y="1312"/>
                      <a:pt x="473" y="1537"/>
                    </a:cubicBezTo>
                    <a:cubicBezTo>
                      <a:pt x="700" y="1807"/>
                      <a:pt x="972" y="2020"/>
                      <a:pt x="1283" y="2171"/>
                    </a:cubicBezTo>
                    <a:cubicBezTo>
                      <a:pt x="1402" y="2227"/>
                      <a:pt x="1560" y="2294"/>
                      <a:pt x="1738" y="2305"/>
                    </a:cubicBezTo>
                    <a:cubicBezTo>
                      <a:pt x="1748" y="2305"/>
                      <a:pt x="1760" y="2306"/>
                      <a:pt x="1770" y="2306"/>
                    </a:cubicBezTo>
                    <a:cubicBezTo>
                      <a:pt x="1889" y="2306"/>
                      <a:pt x="1990" y="2263"/>
                      <a:pt x="2068" y="2178"/>
                    </a:cubicBezTo>
                    <a:cubicBezTo>
                      <a:pt x="2069" y="2177"/>
                      <a:pt x="2070" y="2176"/>
                      <a:pt x="2070" y="2175"/>
                    </a:cubicBezTo>
                    <a:cubicBezTo>
                      <a:pt x="2097" y="2143"/>
                      <a:pt x="2128" y="2113"/>
                      <a:pt x="2161" y="2082"/>
                    </a:cubicBezTo>
                    <a:cubicBezTo>
                      <a:pt x="2183" y="2061"/>
                      <a:pt x="2206" y="2038"/>
                      <a:pt x="2228" y="2015"/>
                    </a:cubicBezTo>
                    <a:cubicBezTo>
                      <a:pt x="2279" y="1962"/>
                      <a:pt x="2306" y="1900"/>
                      <a:pt x="2306" y="1836"/>
                    </a:cubicBezTo>
                    <a:cubicBezTo>
                      <a:pt x="2306" y="1772"/>
                      <a:pt x="2279" y="1711"/>
                      <a:pt x="2226" y="1659"/>
                    </a:cubicBezTo>
                    <a:lnTo>
                      <a:pt x="1943" y="1374"/>
                    </a:lnTo>
                    <a:close/>
                    <a:moveTo>
                      <a:pt x="2128" y="1918"/>
                    </a:moveTo>
                    <a:cubicBezTo>
                      <a:pt x="2127" y="1918"/>
                      <a:pt x="2127" y="1919"/>
                      <a:pt x="2128" y="1918"/>
                    </a:cubicBezTo>
                    <a:cubicBezTo>
                      <a:pt x="2108" y="1940"/>
                      <a:pt x="2087" y="1960"/>
                      <a:pt x="2065" y="1982"/>
                    </a:cubicBezTo>
                    <a:cubicBezTo>
                      <a:pt x="2031" y="2014"/>
                      <a:pt x="1997" y="2047"/>
                      <a:pt x="1965" y="2085"/>
                    </a:cubicBezTo>
                    <a:cubicBezTo>
                      <a:pt x="1913" y="2141"/>
                      <a:pt x="1851" y="2167"/>
                      <a:pt x="1771" y="2167"/>
                    </a:cubicBezTo>
                    <a:cubicBezTo>
                      <a:pt x="1763" y="2167"/>
                      <a:pt x="1755" y="2167"/>
                      <a:pt x="1747" y="2166"/>
                    </a:cubicBezTo>
                    <a:cubicBezTo>
                      <a:pt x="1593" y="2157"/>
                      <a:pt x="1451" y="2097"/>
                      <a:pt x="1344" y="2046"/>
                    </a:cubicBezTo>
                    <a:cubicBezTo>
                      <a:pt x="1051" y="1904"/>
                      <a:pt x="795" y="1703"/>
                      <a:pt x="581" y="1448"/>
                    </a:cubicBezTo>
                    <a:cubicBezTo>
                      <a:pt x="405" y="1236"/>
                      <a:pt x="287" y="1040"/>
                      <a:pt x="209" y="829"/>
                    </a:cubicBezTo>
                    <a:cubicBezTo>
                      <a:pt x="161" y="700"/>
                      <a:pt x="144" y="600"/>
                      <a:pt x="151" y="505"/>
                    </a:cubicBezTo>
                    <a:cubicBezTo>
                      <a:pt x="157" y="445"/>
                      <a:pt x="180" y="395"/>
                      <a:pt x="223" y="352"/>
                    </a:cubicBezTo>
                    <a:cubicBezTo>
                      <a:pt x="399" y="176"/>
                      <a:pt x="399" y="176"/>
                      <a:pt x="399" y="176"/>
                    </a:cubicBezTo>
                    <a:cubicBezTo>
                      <a:pt x="424" y="152"/>
                      <a:pt x="451" y="139"/>
                      <a:pt x="477" y="139"/>
                    </a:cubicBezTo>
                    <a:cubicBezTo>
                      <a:pt x="510" y="139"/>
                      <a:pt x="536" y="159"/>
                      <a:pt x="553" y="175"/>
                    </a:cubicBezTo>
                    <a:cubicBezTo>
                      <a:pt x="553" y="176"/>
                      <a:pt x="554" y="176"/>
                      <a:pt x="554" y="177"/>
                    </a:cubicBezTo>
                    <a:cubicBezTo>
                      <a:pt x="586" y="206"/>
                      <a:pt x="616" y="237"/>
                      <a:pt x="647" y="269"/>
                    </a:cubicBezTo>
                    <a:cubicBezTo>
                      <a:pt x="663" y="286"/>
                      <a:pt x="680" y="302"/>
                      <a:pt x="696" y="319"/>
                    </a:cubicBezTo>
                    <a:cubicBezTo>
                      <a:pt x="838" y="460"/>
                      <a:pt x="838" y="460"/>
                      <a:pt x="838" y="460"/>
                    </a:cubicBezTo>
                    <a:cubicBezTo>
                      <a:pt x="892" y="515"/>
                      <a:pt x="892" y="566"/>
                      <a:pt x="838" y="621"/>
                    </a:cubicBezTo>
                    <a:cubicBezTo>
                      <a:pt x="823" y="636"/>
                      <a:pt x="808" y="651"/>
                      <a:pt x="793" y="665"/>
                    </a:cubicBezTo>
                    <a:cubicBezTo>
                      <a:pt x="750" y="709"/>
                      <a:pt x="708" y="751"/>
                      <a:pt x="663" y="791"/>
                    </a:cubicBezTo>
                    <a:cubicBezTo>
                      <a:pt x="662" y="792"/>
                      <a:pt x="661" y="793"/>
                      <a:pt x="661" y="794"/>
                    </a:cubicBezTo>
                    <a:cubicBezTo>
                      <a:pt x="616" y="838"/>
                      <a:pt x="625" y="882"/>
                      <a:pt x="634" y="911"/>
                    </a:cubicBezTo>
                    <a:cubicBezTo>
                      <a:pt x="634" y="913"/>
                      <a:pt x="635" y="914"/>
                      <a:pt x="636" y="916"/>
                    </a:cubicBezTo>
                    <a:cubicBezTo>
                      <a:pt x="672" y="1005"/>
                      <a:pt x="724" y="1088"/>
                      <a:pt x="802" y="1188"/>
                    </a:cubicBezTo>
                    <a:cubicBezTo>
                      <a:pt x="803" y="1188"/>
                      <a:pt x="803" y="1188"/>
                      <a:pt x="803" y="1188"/>
                    </a:cubicBezTo>
                    <a:cubicBezTo>
                      <a:pt x="946" y="1364"/>
                      <a:pt x="1096" y="1501"/>
                      <a:pt x="1262" y="1606"/>
                    </a:cubicBezTo>
                    <a:cubicBezTo>
                      <a:pt x="1283" y="1619"/>
                      <a:pt x="1305" y="1630"/>
                      <a:pt x="1325" y="1641"/>
                    </a:cubicBezTo>
                    <a:cubicBezTo>
                      <a:pt x="1344" y="1650"/>
                      <a:pt x="1361" y="1659"/>
                      <a:pt x="1376" y="1668"/>
                    </a:cubicBezTo>
                    <a:cubicBezTo>
                      <a:pt x="1378" y="1669"/>
                      <a:pt x="1381" y="1670"/>
                      <a:pt x="1383" y="1672"/>
                    </a:cubicBezTo>
                    <a:cubicBezTo>
                      <a:pt x="1400" y="1680"/>
                      <a:pt x="1417" y="1684"/>
                      <a:pt x="1434" y="1684"/>
                    </a:cubicBezTo>
                    <a:cubicBezTo>
                      <a:pt x="1477" y="1684"/>
                      <a:pt x="1504" y="1658"/>
                      <a:pt x="1512" y="1649"/>
                    </a:cubicBezTo>
                    <a:cubicBezTo>
                      <a:pt x="1689" y="1472"/>
                      <a:pt x="1689" y="1472"/>
                      <a:pt x="1689" y="1472"/>
                    </a:cubicBezTo>
                    <a:cubicBezTo>
                      <a:pt x="1707" y="1455"/>
                      <a:pt x="1734" y="1433"/>
                      <a:pt x="1767" y="1433"/>
                    </a:cubicBezTo>
                    <a:cubicBezTo>
                      <a:pt x="1799" y="1433"/>
                      <a:pt x="1825" y="1453"/>
                      <a:pt x="1841" y="1471"/>
                    </a:cubicBezTo>
                    <a:cubicBezTo>
                      <a:pt x="1842" y="1472"/>
                      <a:pt x="1842" y="1472"/>
                      <a:pt x="1842" y="1472"/>
                    </a:cubicBezTo>
                    <a:cubicBezTo>
                      <a:pt x="2127" y="1757"/>
                      <a:pt x="2127" y="1757"/>
                      <a:pt x="2127" y="1757"/>
                    </a:cubicBezTo>
                    <a:cubicBezTo>
                      <a:pt x="2180" y="1809"/>
                      <a:pt x="2180" y="1864"/>
                      <a:pt x="2128" y="1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sp>
            <p:nvSpPr>
              <p:cNvPr id="17" name="Freeform 11">
                <a:extLst>
                  <a:ext uri="{FF2B5EF4-FFF2-40B4-BE49-F238E27FC236}">
                    <a16:creationId xmlns:a16="http://schemas.microsoft.com/office/drawing/2014/main" id="{C53C203F-C2F0-46AC-9951-4A366BEBE6FC}"/>
                  </a:ext>
                </a:extLst>
              </p:cNvPr>
              <p:cNvSpPr>
                <a:spLocks/>
              </p:cNvSpPr>
              <p:nvPr/>
            </p:nvSpPr>
            <p:spPr bwMode="auto">
              <a:xfrm>
                <a:off x="-1441450" y="2079625"/>
                <a:ext cx="1612900" cy="1595437"/>
              </a:xfrm>
              <a:custGeom>
                <a:avLst/>
                <a:gdLst>
                  <a:gd name="T0" fmla="*/ 63 w 749"/>
                  <a:gd name="T1" fmla="*/ 143 h 743"/>
                  <a:gd name="T2" fmla="*/ 419 w 749"/>
                  <a:gd name="T3" fmla="*/ 328 h 743"/>
                  <a:gd name="T4" fmla="*/ 604 w 749"/>
                  <a:gd name="T5" fmla="*/ 685 h 743"/>
                  <a:gd name="T6" fmla="*/ 673 w 749"/>
                  <a:gd name="T7" fmla="*/ 743 h 743"/>
                  <a:gd name="T8" fmla="*/ 685 w 749"/>
                  <a:gd name="T9" fmla="*/ 742 h 743"/>
                  <a:gd name="T10" fmla="*/ 742 w 749"/>
                  <a:gd name="T11" fmla="*/ 661 h 743"/>
                  <a:gd name="T12" fmla="*/ 519 w 749"/>
                  <a:gd name="T13" fmla="*/ 230 h 743"/>
                  <a:gd name="T14" fmla="*/ 87 w 749"/>
                  <a:gd name="T15" fmla="*/ 6 h 743"/>
                  <a:gd name="T16" fmla="*/ 7 w 749"/>
                  <a:gd name="T17" fmla="*/ 63 h 743"/>
                  <a:gd name="T18" fmla="*/ 63 w 749"/>
                  <a:gd name="T19" fmla="*/ 1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9" h="743">
                    <a:moveTo>
                      <a:pt x="63" y="143"/>
                    </a:moveTo>
                    <a:cubicBezTo>
                      <a:pt x="198" y="166"/>
                      <a:pt x="321" y="230"/>
                      <a:pt x="419" y="328"/>
                    </a:cubicBezTo>
                    <a:cubicBezTo>
                      <a:pt x="518" y="426"/>
                      <a:pt x="581" y="549"/>
                      <a:pt x="604" y="685"/>
                    </a:cubicBezTo>
                    <a:cubicBezTo>
                      <a:pt x="610" y="719"/>
                      <a:pt x="640" y="743"/>
                      <a:pt x="673" y="743"/>
                    </a:cubicBezTo>
                    <a:cubicBezTo>
                      <a:pt x="677" y="743"/>
                      <a:pt x="681" y="742"/>
                      <a:pt x="685" y="742"/>
                    </a:cubicBezTo>
                    <a:cubicBezTo>
                      <a:pt x="723" y="735"/>
                      <a:pt x="749" y="699"/>
                      <a:pt x="742" y="661"/>
                    </a:cubicBezTo>
                    <a:cubicBezTo>
                      <a:pt x="714" y="497"/>
                      <a:pt x="637" y="348"/>
                      <a:pt x="519" y="230"/>
                    </a:cubicBezTo>
                    <a:cubicBezTo>
                      <a:pt x="400" y="111"/>
                      <a:pt x="251" y="34"/>
                      <a:pt x="87" y="6"/>
                    </a:cubicBezTo>
                    <a:cubicBezTo>
                      <a:pt x="49" y="0"/>
                      <a:pt x="13" y="25"/>
                      <a:pt x="7" y="63"/>
                    </a:cubicBezTo>
                    <a:cubicBezTo>
                      <a:pt x="0" y="100"/>
                      <a:pt x="25" y="137"/>
                      <a:pt x="63"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sp>
            <p:nvSpPr>
              <p:cNvPr id="18" name="Freeform 12">
                <a:extLst>
                  <a:ext uri="{FF2B5EF4-FFF2-40B4-BE49-F238E27FC236}">
                    <a16:creationId xmlns:a16="http://schemas.microsoft.com/office/drawing/2014/main" id="{3B7F5CC0-A229-4872-9F39-B440FAB4C35F}"/>
                  </a:ext>
                </a:extLst>
              </p:cNvPr>
              <p:cNvSpPr>
                <a:spLocks/>
              </p:cNvSpPr>
              <p:nvPr/>
            </p:nvSpPr>
            <p:spPr bwMode="auto">
              <a:xfrm>
                <a:off x="-1398588" y="1123951"/>
                <a:ext cx="2524125" cy="2503487"/>
              </a:xfrm>
              <a:custGeom>
                <a:avLst/>
                <a:gdLst>
                  <a:gd name="T0" fmla="*/ 1165 w 1172"/>
                  <a:gd name="T1" fmla="*/ 1086 h 1166"/>
                  <a:gd name="T2" fmla="*/ 797 w 1172"/>
                  <a:gd name="T3" fmla="*/ 375 h 1166"/>
                  <a:gd name="T4" fmla="*/ 86 w 1172"/>
                  <a:gd name="T5" fmla="*/ 7 h 1166"/>
                  <a:gd name="T6" fmla="*/ 6 w 1172"/>
                  <a:gd name="T7" fmla="*/ 64 h 1166"/>
                  <a:gd name="T8" fmla="*/ 64 w 1172"/>
                  <a:gd name="T9" fmla="*/ 144 h 1166"/>
                  <a:gd name="T10" fmla="*/ 699 w 1172"/>
                  <a:gd name="T11" fmla="*/ 474 h 1166"/>
                  <a:gd name="T12" fmla="*/ 1028 w 1172"/>
                  <a:gd name="T13" fmla="*/ 1109 h 1166"/>
                  <a:gd name="T14" fmla="*/ 1096 w 1172"/>
                  <a:gd name="T15" fmla="*/ 1166 h 1166"/>
                  <a:gd name="T16" fmla="*/ 1108 w 1172"/>
                  <a:gd name="T17" fmla="*/ 1165 h 1166"/>
                  <a:gd name="T18" fmla="*/ 1165 w 1172"/>
                  <a:gd name="T19" fmla="*/ 108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1166">
                    <a:moveTo>
                      <a:pt x="1165" y="1086"/>
                    </a:moveTo>
                    <a:cubicBezTo>
                      <a:pt x="1119" y="816"/>
                      <a:pt x="992" y="571"/>
                      <a:pt x="797" y="375"/>
                    </a:cubicBezTo>
                    <a:cubicBezTo>
                      <a:pt x="601" y="180"/>
                      <a:pt x="356" y="53"/>
                      <a:pt x="86" y="7"/>
                    </a:cubicBezTo>
                    <a:cubicBezTo>
                      <a:pt x="49" y="0"/>
                      <a:pt x="13" y="26"/>
                      <a:pt x="6" y="64"/>
                    </a:cubicBezTo>
                    <a:cubicBezTo>
                      <a:pt x="0" y="102"/>
                      <a:pt x="25" y="138"/>
                      <a:pt x="64" y="144"/>
                    </a:cubicBezTo>
                    <a:cubicBezTo>
                      <a:pt x="304" y="185"/>
                      <a:pt x="524" y="299"/>
                      <a:pt x="699" y="474"/>
                    </a:cubicBezTo>
                    <a:cubicBezTo>
                      <a:pt x="873" y="648"/>
                      <a:pt x="987" y="868"/>
                      <a:pt x="1028" y="1109"/>
                    </a:cubicBezTo>
                    <a:cubicBezTo>
                      <a:pt x="1033" y="1143"/>
                      <a:pt x="1063" y="1166"/>
                      <a:pt x="1096" y="1166"/>
                    </a:cubicBezTo>
                    <a:cubicBezTo>
                      <a:pt x="1101" y="1166"/>
                      <a:pt x="1104" y="1166"/>
                      <a:pt x="1108" y="1165"/>
                    </a:cubicBezTo>
                    <a:cubicBezTo>
                      <a:pt x="1146" y="1160"/>
                      <a:pt x="1172" y="1124"/>
                      <a:pt x="1165"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grpSp>
      </p:grpSp>
      <p:sp>
        <p:nvSpPr>
          <p:cNvPr id="19" name="Заголовок 1"/>
          <p:cNvSpPr>
            <a:spLocks noGrp="1"/>
          </p:cNvSpPr>
          <p:nvPr>
            <p:ph type="ctrTitle" hasCustomPrompt="1"/>
          </p:nvPr>
        </p:nvSpPr>
        <p:spPr>
          <a:xfrm>
            <a:off x="5778630" y="1286296"/>
            <a:ext cx="5561815" cy="993652"/>
          </a:xfrm>
        </p:spPr>
        <p:txBody>
          <a:bodyPr anchor="b"/>
          <a:lstStyle>
            <a:lvl1pPr algn="ctr">
              <a:defRPr sz="6000">
                <a:solidFill>
                  <a:schemeClr val="bg1"/>
                </a:solidFill>
                <a:latin typeface="Museo Sans Cyrl 700" panose="02000000000000000000" pitchFamily="50" charset="-52"/>
              </a:defRPr>
            </a:lvl1pPr>
          </a:lstStyle>
          <a:p>
            <a:r>
              <a:rPr lang="ru-RU" dirty="0"/>
              <a:t>Спасибо!</a:t>
            </a:r>
          </a:p>
        </p:txBody>
      </p:sp>
      <p:sp>
        <p:nvSpPr>
          <p:cNvPr id="21" name="Прямоугольник с одним вырезанным углом 20"/>
          <p:cNvSpPr/>
          <p:nvPr userDrawn="1"/>
        </p:nvSpPr>
        <p:spPr>
          <a:xfrm rot="5400000" flipH="1">
            <a:off x="2163995" y="3254060"/>
            <a:ext cx="592801" cy="4920792"/>
          </a:xfrm>
          <a:prstGeom prst="snip1Rect">
            <a:avLst>
              <a:gd name="adj" fmla="val 5000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 </a:t>
            </a:r>
          </a:p>
        </p:txBody>
      </p:sp>
      <p:grpSp>
        <p:nvGrpSpPr>
          <p:cNvPr id="22" name="Группа 21"/>
          <p:cNvGrpSpPr/>
          <p:nvPr userDrawn="1"/>
        </p:nvGrpSpPr>
        <p:grpSpPr>
          <a:xfrm>
            <a:off x="6902905" y="4825842"/>
            <a:ext cx="3113321" cy="338554"/>
            <a:chOff x="6902905" y="4741399"/>
            <a:chExt cx="3113321" cy="338554"/>
          </a:xfrm>
        </p:grpSpPr>
        <p:sp>
          <p:nvSpPr>
            <p:cNvPr id="23" name="Rectangle 11">
              <a:extLst>
                <a:ext uri="{FF2B5EF4-FFF2-40B4-BE49-F238E27FC236}">
                  <a16:creationId xmlns:a16="http://schemas.microsoft.com/office/drawing/2014/main" id="{2C673D6E-02E4-4FF0-ABB4-0D802ED74F8B}"/>
                </a:ext>
              </a:extLst>
            </p:cNvPr>
            <p:cNvSpPr/>
            <p:nvPr/>
          </p:nvSpPr>
          <p:spPr>
            <a:xfrm>
              <a:off x="7378953" y="4741399"/>
              <a:ext cx="2637273" cy="338554"/>
            </a:xfrm>
            <a:prstGeom prst="rect">
              <a:avLst/>
            </a:prstGeom>
          </p:spPr>
          <p:txBody>
            <a:bodyPr wrap="square" anchor="ctr">
              <a:spAutoFit/>
            </a:bodyPr>
            <a:lstStyle/>
            <a:p>
              <a:pPr>
                <a:defRPr/>
              </a:pPr>
              <a:r>
                <a:rPr lang="en-US" sz="1600" dirty="0">
                  <a:solidFill>
                    <a:schemeClr val="bg1"/>
                  </a:solidFill>
                  <a:effectLst/>
                  <a:latin typeface="Museo Sans Cyrl 500" panose="02000000000000000000" pitchFamily="2" charset="-52"/>
                </a:rPr>
                <a:t>education@coral.school </a:t>
              </a:r>
              <a:endParaRPr lang="en-US" sz="1600" kern="0" dirty="0">
                <a:solidFill>
                  <a:schemeClr val="bg1"/>
                </a:solidFill>
                <a:latin typeface="Museo Sans Cyrl 500" panose="02000000000000000000" pitchFamily="2" charset="-52"/>
                <a:cs typeface="Arial" panose="020B0604020202020204" pitchFamily="34" charset="0"/>
              </a:endParaRPr>
            </a:p>
          </p:txBody>
        </p:sp>
        <p:sp>
          <p:nvSpPr>
            <p:cNvPr id="24" name="Freeform 16">
              <a:extLst>
                <a:ext uri="{FF2B5EF4-FFF2-40B4-BE49-F238E27FC236}">
                  <a16:creationId xmlns:a16="http://schemas.microsoft.com/office/drawing/2014/main" id="{1E0D5B07-177E-4F15-9A81-D61C25BBBF19}"/>
                </a:ext>
              </a:extLst>
            </p:cNvPr>
            <p:cNvSpPr>
              <a:spLocks noEditPoints="1"/>
            </p:cNvSpPr>
            <p:nvPr userDrawn="1"/>
          </p:nvSpPr>
          <p:spPr bwMode="auto">
            <a:xfrm>
              <a:off x="6902905" y="4766857"/>
              <a:ext cx="288365" cy="287639"/>
            </a:xfrm>
            <a:custGeom>
              <a:avLst/>
              <a:gdLst>
                <a:gd name="T0" fmla="*/ 1171 w 2342"/>
                <a:gd name="T1" fmla="*/ 0 h 2342"/>
                <a:gd name="T2" fmla="*/ 0 w 2342"/>
                <a:gd name="T3" fmla="*/ 1171 h 2342"/>
                <a:gd name="T4" fmla="*/ 1171 w 2342"/>
                <a:gd name="T5" fmla="*/ 2342 h 2342"/>
                <a:gd name="T6" fmla="*/ 2342 w 2342"/>
                <a:gd name="T7" fmla="*/ 1171 h 2342"/>
                <a:gd name="T8" fmla="*/ 2236 w 2342"/>
                <a:gd name="T9" fmla="*/ 1118 h 2342"/>
                <a:gd name="T10" fmla="*/ 1708 w 2342"/>
                <a:gd name="T11" fmla="*/ 609 h 2342"/>
                <a:gd name="T12" fmla="*/ 2236 w 2342"/>
                <a:gd name="T13" fmla="*/ 1118 h 2342"/>
                <a:gd name="T14" fmla="*/ 1677 w 2342"/>
                <a:gd name="T15" fmla="*/ 1224 h 2342"/>
                <a:gd name="T16" fmla="*/ 1224 w 2342"/>
                <a:gd name="T17" fmla="*/ 1608 h 2342"/>
                <a:gd name="T18" fmla="*/ 1874 w 2342"/>
                <a:gd name="T19" fmla="*/ 370 h 2342"/>
                <a:gd name="T20" fmla="*/ 1613 w 2342"/>
                <a:gd name="T21" fmla="*/ 364 h 2342"/>
                <a:gd name="T22" fmla="*/ 1874 w 2342"/>
                <a:gd name="T23" fmla="*/ 370 h 2342"/>
                <a:gd name="T24" fmla="*/ 1520 w 2342"/>
                <a:gd name="T25" fmla="*/ 411 h 2342"/>
                <a:gd name="T26" fmla="*/ 1224 w 2342"/>
                <a:gd name="T27" fmla="*/ 633 h 2342"/>
                <a:gd name="T28" fmla="*/ 1611 w 2342"/>
                <a:gd name="T29" fmla="*/ 654 h 2342"/>
                <a:gd name="T30" fmla="*/ 1224 w 2342"/>
                <a:gd name="T31" fmla="*/ 1119 h 2342"/>
                <a:gd name="T32" fmla="*/ 1611 w 2342"/>
                <a:gd name="T33" fmla="*/ 654 h 2342"/>
                <a:gd name="T34" fmla="*/ 665 w 2342"/>
                <a:gd name="T35" fmla="*/ 1118 h 2342"/>
                <a:gd name="T36" fmla="*/ 1118 w 2342"/>
                <a:gd name="T37" fmla="*/ 737 h 2342"/>
                <a:gd name="T38" fmla="*/ 1119 w 2342"/>
                <a:gd name="T39" fmla="*/ 121 h 2342"/>
                <a:gd name="T40" fmla="*/ 763 w 2342"/>
                <a:gd name="T41" fmla="*/ 553 h 2342"/>
                <a:gd name="T42" fmla="*/ 1119 w 2342"/>
                <a:gd name="T43" fmla="*/ 121 h 2342"/>
                <a:gd name="T44" fmla="*/ 729 w 2342"/>
                <a:gd name="T45" fmla="*/ 364 h 2342"/>
                <a:gd name="T46" fmla="*/ 469 w 2342"/>
                <a:gd name="T47" fmla="*/ 370 h 2342"/>
                <a:gd name="T48" fmla="*/ 393 w 2342"/>
                <a:gd name="T49" fmla="*/ 443 h 2342"/>
                <a:gd name="T50" fmla="*/ 560 w 2342"/>
                <a:gd name="T51" fmla="*/ 1118 h 2342"/>
                <a:gd name="T52" fmla="*/ 393 w 2342"/>
                <a:gd name="T53" fmla="*/ 443 h 2342"/>
                <a:gd name="T54" fmla="*/ 560 w 2342"/>
                <a:gd name="T55" fmla="*/ 1224 h 2342"/>
                <a:gd name="T56" fmla="*/ 395 w 2342"/>
                <a:gd name="T57" fmla="*/ 1901 h 2342"/>
                <a:gd name="T58" fmla="*/ 471 w 2342"/>
                <a:gd name="T59" fmla="*/ 1974 h 2342"/>
                <a:gd name="T60" fmla="*/ 729 w 2342"/>
                <a:gd name="T61" fmla="*/ 1978 h 2342"/>
                <a:gd name="T62" fmla="*/ 471 w 2342"/>
                <a:gd name="T63" fmla="*/ 1974 h 2342"/>
                <a:gd name="T64" fmla="*/ 823 w 2342"/>
                <a:gd name="T65" fmla="*/ 1931 h 2342"/>
                <a:gd name="T66" fmla="*/ 1119 w 2342"/>
                <a:gd name="T67" fmla="*/ 1713 h 2342"/>
                <a:gd name="T68" fmla="*/ 732 w 2342"/>
                <a:gd name="T69" fmla="*/ 1692 h 2342"/>
                <a:gd name="T70" fmla="*/ 1119 w 2342"/>
                <a:gd name="T71" fmla="*/ 1224 h 2342"/>
                <a:gd name="T72" fmla="*/ 732 w 2342"/>
                <a:gd name="T73" fmla="*/ 1692 h 2342"/>
                <a:gd name="T74" fmla="*/ 1224 w 2342"/>
                <a:gd name="T75" fmla="*/ 1713 h 2342"/>
                <a:gd name="T76" fmla="*/ 1520 w 2342"/>
                <a:gd name="T77" fmla="*/ 1931 h 2342"/>
                <a:gd name="T78" fmla="*/ 1460 w 2342"/>
                <a:gd name="T79" fmla="*/ 2198 h 2342"/>
                <a:gd name="T80" fmla="*/ 1674 w 2342"/>
                <a:gd name="T81" fmla="*/ 1837 h 2342"/>
                <a:gd name="T82" fmla="*/ 1460 w 2342"/>
                <a:gd name="T83" fmla="*/ 2198 h 2342"/>
                <a:gd name="T84" fmla="*/ 1708 w 2342"/>
                <a:gd name="T85" fmla="*/ 1736 h 2342"/>
                <a:gd name="T86" fmla="*/ 2237 w 2342"/>
                <a:gd name="T87" fmla="*/ 1224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2" h="2342">
                  <a:moveTo>
                    <a:pt x="1999" y="343"/>
                  </a:moveTo>
                  <a:cubicBezTo>
                    <a:pt x="1778" y="122"/>
                    <a:pt x="1484" y="0"/>
                    <a:pt x="1171" y="0"/>
                  </a:cubicBezTo>
                  <a:cubicBezTo>
                    <a:pt x="858" y="0"/>
                    <a:pt x="564" y="122"/>
                    <a:pt x="343" y="343"/>
                  </a:cubicBezTo>
                  <a:cubicBezTo>
                    <a:pt x="122" y="564"/>
                    <a:pt x="0" y="858"/>
                    <a:pt x="0" y="1171"/>
                  </a:cubicBezTo>
                  <a:cubicBezTo>
                    <a:pt x="0" y="1484"/>
                    <a:pt x="122" y="1778"/>
                    <a:pt x="343" y="1999"/>
                  </a:cubicBezTo>
                  <a:cubicBezTo>
                    <a:pt x="564" y="2220"/>
                    <a:pt x="858" y="2342"/>
                    <a:pt x="1171" y="2342"/>
                  </a:cubicBezTo>
                  <a:cubicBezTo>
                    <a:pt x="1484" y="2342"/>
                    <a:pt x="1778" y="2220"/>
                    <a:pt x="1999" y="1999"/>
                  </a:cubicBezTo>
                  <a:cubicBezTo>
                    <a:pt x="2220" y="1778"/>
                    <a:pt x="2342" y="1484"/>
                    <a:pt x="2342" y="1171"/>
                  </a:cubicBezTo>
                  <a:cubicBezTo>
                    <a:pt x="2342" y="858"/>
                    <a:pt x="2220" y="564"/>
                    <a:pt x="1999" y="343"/>
                  </a:cubicBezTo>
                  <a:close/>
                  <a:moveTo>
                    <a:pt x="2236" y="1118"/>
                  </a:moveTo>
                  <a:cubicBezTo>
                    <a:pt x="1782" y="1118"/>
                    <a:pt x="1782" y="1118"/>
                    <a:pt x="1782" y="1118"/>
                  </a:cubicBezTo>
                  <a:cubicBezTo>
                    <a:pt x="1778" y="938"/>
                    <a:pt x="1752" y="764"/>
                    <a:pt x="1708" y="609"/>
                  </a:cubicBezTo>
                  <a:cubicBezTo>
                    <a:pt x="1794" y="565"/>
                    <a:pt x="1875" y="509"/>
                    <a:pt x="1949" y="443"/>
                  </a:cubicBezTo>
                  <a:cubicBezTo>
                    <a:pt x="2117" y="622"/>
                    <a:pt x="2223" y="858"/>
                    <a:pt x="2236" y="1118"/>
                  </a:cubicBezTo>
                  <a:close/>
                  <a:moveTo>
                    <a:pt x="1224" y="1224"/>
                  </a:moveTo>
                  <a:cubicBezTo>
                    <a:pt x="1677" y="1224"/>
                    <a:pt x="1677" y="1224"/>
                    <a:pt x="1677" y="1224"/>
                  </a:cubicBezTo>
                  <a:cubicBezTo>
                    <a:pt x="1674" y="1390"/>
                    <a:pt x="1651" y="1549"/>
                    <a:pt x="1611" y="1692"/>
                  </a:cubicBezTo>
                  <a:cubicBezTo>
                    <a:pt x="1488" y="1642"/>
                    <a:pt x="1358" y="1614"/>
                    <a:pt x="1224" y="1608"/>
                  </a:cubicBezTo>
                  <a:lnTo>
                    <a:pt x="1224" y="1224"/>
                  </a:lnTo>
                  <a:close/>
                  <a:moveTo>
                    <a:pt x="1874" y="370"/>
                  </a:moveTo>
                  <a:cubicBezTo>
                    <a:pt x="1813" y="424"/>
                    <a:pt x="1746" y="470"/>
                    <a:pt x="1675" y="508"/>
                  </a:cubicBezTo>
                  <a:cubicBezTo>
                    <a:pt x="1657" y="457"/>
                    <a:pt x="1636" y="409"/>
                    <a:pt x="1613" y="364"/>
                  </a:cubicBezTo>
                  <a:cubicBezTo>
                    <a:pt x="1568" y="275"/>
                    <a:pt x="1516" y="201"/>
                    <a:pt x="1459" y="144"/>
                  </a:cubicBezTo>
                  <a:cubicBezTo>
                    <a:pt x="1615" y="188"/>
                    <a:pt x="1756" y="266"/>
                    <a:pt x="1874" y="370"/>
                  </a:cubicBezTo>
                  <a:close/>
                  <a:moveTo>
                    <a:pt x="1224" y="121"/>
                  </a:moveTo>
                  <a:cubicBezTo>
                    <a:pt x="1333" y="145"/>
                    <a:pt x="1436" y="246"/>
                    <a:pt x="1520" y="411"/>
                  </a:cubicBezTo>
                  <a:cubicBezTo>
                    <a:pt x="1542" y="455"/>
                    <a:pt x="1562" y="503"/>
                    <a:pt x="1580" y="553"/>
                  </a:cubicBezTo>
                  <a:cubicBezTo>
                    <a:pt x="1467" y="599"/>
                    <a:pt x="1347" y="626"/>
                    <a:pt x="1224" y="633"/>
                  </a:cubicBezTo>
                  <a:lnTo>
                    <a:pt x="1224" y="121"/>
                  </a:lnTo>
                  <a:close/>
                  <a:moveTo>
                    <a:pt x="1611" y="654"/>
                  </a:moveTo>
                  <a:cubicBezTo>
                    <a:pt x="1651" y="795"/>
                    <a:pt x="1673" y="953"/>
                    <a:pt x="1677" y="1119"/>
                  </a:cubicBezTo>
                  <a:cubicBezTo>
                    <a:pt x="1224" y="1119"/>
                    <a:pt x="1224" y="1119"/>
                    <a:pt x="1224" y="1119"/>
                  </a:cubicBezTo>
                  <a:cubicBezTo>
                    <a:pt x="1224" y="738"/>
                    <a:pt x="1224" y="738"/>
                    <a:pt x="1224" y="738"/>
                  </a:cubicBezTo>
                  <a:cubicBezTo>
                    <a:pt x="1358" y="732"/>
                    <a:pt x="1489" y="703"/>
                    <a:pt x="1611" y="654"/>
                  </a:cubicBezTo>
                  <a:close/>
                  <a:moveTo>
                    <a:pt x="1118" y="1118"/>
                  </a:moveTo>
                  <a:cubicBezTo>
                    <a:pt x="665" y="1118"/>
                    <a:pt x="665" y="1118"/>
                    <a:pt x="665" y="1118"/>
                  </a:cubicBezTo>
                  <a:cubicBezTo>
                    <a:pt x="668" y="953"/>
                    <a:pt x="691" y="795"/>
                    <a:pt x="730" y="653"/>
                  </a:cubicBezTo>
                  <a:cubicBezTo>
                    <a:pt x="853" y="703"/>
                    <a:pt x="984" y="732"/>
                    <a:pt x="1118" y="737"/>
                  </a:cubicBezTo>
                  <a:cubicBezTo>
                    <a:pt x="1118" y="1118"/>
                    <a:pt x="1118" y="1118"/>
                    <a:pt x="1118" y="1118"/>
                  </a:cubicBezTo>
                  <a:close/>
                  <a:moveTo>
                    <a:pt x="1119" y="121"/>
                  </a:moveTo>
                  <a:cubicBezTo>
                    <a:pt x="1119" y="633"/>
                    <a:pt x="1119" y="633"/>
                    <a:pt x="1119" y="633"/>
                  </a:cubicBezTo>
                  <a:cubicBezTo>
                    <a:pt x="995" y="626"/>
                    <a:pt x="875" y="599"/>
                    <a:pt x="763" y="553"/>
                  </a:cubicBezTo>
                  <a:cubicBezTo>
                    <a:pt x="780" y="503"/>
                    <a:pt x="800" y="455"/>
                    <a:pt x="823" y="411"/>
                  </a:cubicBezTo>
                  <a:cubicBezTo>
                    <a:pt x="906" y="246"/>
                    <a:pt x="1009" y="145"/>
                    <a:pt x="1119" y="121"/>
                  </a:cubicBezTo>
                  <a:close/>
                  <a:moveTo>
                    <a:pt x="883" y="144"/>
                  </a:moveTo>
                  <a:cubicBezTo>
                    <a:pt x="826" y="201"/>
                    <a:pt x="775" y="275"/>
                    <a:pt x="729" y="364"/>
                  </a:cubicBezTo>
                  <a:cubicBezTo>
                    <a:pt x="707" y="409"/>
                    <a:pt x="686" y="457"/>
                    <a:pt x="668" y="508"/>
                  </a:cubicBezTo>
                  <a:cubicBezTo>
                    <a:pt x="597" y="470"/>
                    <a:pt x="530" y="424"/>
                    <a:pt x="469" y="370"/>
                  </a:cubicBezTo>
                  <a:cubicBezTo>
                    <a:pt x="587" y="266"/>
                    <a:pt x="728" y="188"/>
                    <a:pt x="883" y="144"/>
                  </a:cubicBezTo>
                  <a:close/>
                  <a:moveTo>
                    <a:pt x="393" y="443"/>
                  </a:moveTo>
                  <a:cubicBezTo>
                    <a:pt x="467" y="509"/>
                    <a:pt x="548" y="564"/>
                    <a:pt x="635" y="609"/>
                  </a:cubicBezTo>
                  <a:cubicBezTo>
                    <a:pt x="590" y="764"/>
                    <a:pt x="564" y="938"/>
                    <a:pt x="560" y="1118"/>
                  </a:cubicBezTo>
                  <a:cubicBezTo>
                    <a:pt x="106" y="1118"/>
                    <a:pt x="106" y="1118"/>
                    <a:pt x="106" y="1118"/>
                  </a:cubicBezTo>
                  <a:cubicBezTo>
                    <a:pt x="119" y="858"/>
                    <a:pt x="226" y="622"/>
                    <a:pt x="393" y="443"/>
                  </a:cubicBezTo>
                  <a:close/>
                  <a:moveTo>
                    <a:pt x="106" y="1224"/>
                  </a:moveTo>
                  <a:cubicBezTo>
                    <a:pt x="560" y="1224"/>
                    <a:pt x="560" y="1224"/>
                    <a:pt x="560" y="1224"/>
                  </a:cubicBezTo>
                  <a:cubicBezTo>
                    <a:pt x="565" y="1406"/>
                    <a:pt x="591" y="1580"/>
                    <a:pt x="636" y="1736"/>
                  </a:cubicBezTo>
                  <a:cubicBezTo>
                    <a:pt x="549" y="1780"/>
                    <a:pt x="469" y="1835"/>
                    <a:pt x="395" y="1901"/>
                  </a:cubicBezTo>
                  <a:cubicBezTo>
                    <a:pt x="226" y="1722"/>
                    <a:pt x="119" y="1485"/>
                    <a:pt x="106" y="1224"/>
                  </a:cubicBezTo>
                  <a:close/>
                  <a:moveTo>
                    <a:pt x="471" y="1974"/>
                  </a:moveTo>
                  <a:cubicBezTo>
                    <a:pt x="532" y="1921"/>
                    <a:pt x="598" y="1875"/>
                    <a:pt x="668" y="1837"/>
                  </a:cubicBezTo>
                  <a:cubicBezTo>
                    <a:pt x="687" y="1886"/>
                    <a:pt x="707" y="1934"/>
                    <a:pt x="729" y="1978"/>
                  </a:cubicBezTo>
                  <a:cubicBezTo>
                    <a:pt x="775" y="2067"/>
                    <a:pt x="826" y="2141"/>
                    <a:pt x="883" y="2198"/>
                  </a:cubicBezTo>
                  <a:cubicBezTo>
                    <a:pt x="729" y="2154"/>
                    <a:pt x="588" y="2077"/>
                    <a:pt x="471" y="1974"/>
                  </a:cubicBezTo>
                  <a:close/>
                  <a:moveTo>
                    <a:pt x="1119" y="2221"/>
                  </a:moveTo>
                  <a:cubicBezTo>
                    <a:pt x="1009" y="2197"/>
                    <a:pt x="906" y="2096"/>
                    <a:pt x="823" y="1931"/>
                  </a:cubicBezTo>
                  <a:cubicBezTo>
                    <a:pt x="801" y="1888"/>
                    <a:pt x="781" y="1841"/>
                    <a:pt x="764" y="1792"/>
                  </a:cubicBezTo>
                  <a:cubicBezTo>
                    <a:pt x="876" y="1746"/>
                    <a:pt x="996" y="1718"/>
                    <a:pt x="1119" y="1713"/>
                  </a:cubicBezTo>
                  <a:cubicBezTo>
                    <a:pt x="1119" y="2221"/>
                    <a:pt x="1119" y="2221"/>
                    <a:pt x="1119" y="2221"/>
                  </a:cubicBezTo>
                  <a:close/>
                  <a:moveTo>
                    <a:pt x="732" y="1692"/>
                  </a:moveTo>
                  <a:cubicBezTo>
                    <a:pt x="692" y="1549"/>
                    <a:pt x="669" y="1390"/>
                    <a:pt x="665" y="1224"/>
                  </a:cubicBezTo>
                  <a:cubicBezTo>
                    <a:pt x="1119" y="1224"/>
                    <a:pt x="1119" y="1224"/>
                    <a:pt x="1119" y="1224"/>
                  </a:cubicBezTo>
                  <a:cubicBezTo>
                    <a:pt x="1119" y="1608"/>
                    <a:pt x="1119" y="1608"/>
                    <a:pt x="1119" y="1608"/>
                  </a:cubicBezTo>
                  <a:cubicBezTo>
                    <a:pt x="985" y="1613"/>
                    <a:pt x="854" y="1642"/>
                    <a:pt x="732" y="1692"/>
                  </a:cubicBezTo>
                  <a:close/>
                  <a:moveTo>
                    <a:pt x="1224" y="2221"/>
                  </a:moveTo>
                  <a:cubicBezTo>
                    <a:pt x="1224" y="1713"/>
                    <a:pt x="1224" y="1713"/>
                    <a:pt x="1224" y="1713"/>
                  </a:cubicBezTo>
                  <a:cubicBezTo>
                    <a:pt x="1347" y="1719"/>
                    <a:pt x="1467" y="1746"/>
                    <a:pt x="1579" y="1792"/>
                  </a:cubicBezTo>
                  <a:cubicBezTo>
                    <a:pt x="1562" y="1841"/>
                    <a:pt x="1542" y="1888"/>
                    <a:pt x="1520" y="1931"/>
                  </a:cubicBezTo>
                  <a:cubicBezTo>
                    <a:pt x="1437" y="2096"/>
                    <a:pt x="1334" y="2197"/>
                    <a:pt x="1224" y="2221"/>
                  </a:cubicBezTo>
                  <a:close/>
                  <a:moveTo>
                    <a:pt x="1460" y="2198"/>
                  </a:moveTo>
                  <a:cubicBezTo>
                    <a:pt x="1517" y="2141"/>
                    <a:pt x="1568" y="2067"/>
                    <a:pt x="1614" y="1977"/>
                  </a:cubicBezTo>
                  <a:cubicBezTo>
                    <a:pt x="1636" y="1933"/>
                    <a:pt x="1656" y="1886"/>
                    <a:pt x="1674" y="1837"/>
                  </a:cubicBezTo>
                  <a:cubicBezTo>
                    <a:pt x="1745" y="1874"/>
                    <a:pt x="1811" y="1920"/>
                    <a:pt x="1872" y="1974"/>
                  </a:cubicBezTo>
                  <a:cubicBezTo>
                    <a:pt x="1755" y="2077"/>
                    <a:pt x="1614" y="2154"/>
                    <a:pt x="1460" y="2198"/>
                  </a:cubicBezTo>
                  <a:close/>
                  <a:moveTo>
                    <a:pt x="1948" y="1901"/>
                  </a:moveTo>
                  <a:cubicBezTo>
                    <a:pt x="1875" y="1836"/>
                    <a:pt x="1794" y="1780"/>
                    <a:pt x="1708" y="1736"/>
                  </a:cubicBezTo>
                  <a:cubicBezTo>
                    <a:pt x="1753" y="1580"/>
                    <a:pt x="1779" y="1405"/>
                    <a:pt x="1783" y="1224"/>
                  </a:cubicBezTo>
                  <a:cubicBezTo>
                    <a:pt x="2237" y="1224"/>
                    <a:pt x="2237" y="1224"/>
                    <a:pt x="2237" y="1224"/>
                  </a:cubicBezTo>
                  <a:cubicBezTo>
                    <a:pt x="2224" y="1485"/>
                    <a:pt x="2117" y="1722"/>
                    <a:pt x="1948" y="19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grpSp>
      <p:grpSp>
        <p:nvGrpSpPr>
          <p:cNvPr id="25" name="Группа 24"/>
          <p:cNvGrpSpPr/>
          <p:nvPr userDrawn="1"/>
        </p:nvGrpSpPr>
        <p:grpSpPr>
          <a:xfrm>
            <a:off x="6892633" y="5559623"/>
            <a:ext cx="3123593" cy="338554"/>
            <a:chOff x="6892633" y="5559623"/>
            <a:chExt cx="3123593" cy="338554"/>
          </a:xfrm>
        </p:grpSpPr>
        <p:sp>
          <p:nvSpPr>
            <p:cNvPr id="26" name="Rectangle 16">
              <a:extLst>
                <a:ext uri="{FF2B5EF4-FFF2-40B4-BE49-F238E27FC236}">
                  <a16:creationId xmlns:a16="http://schemas.microsoft.com/office/drawing/2014/main" id="{FD166BF1-D470-4570-9493-0963BA9D08AD}"/>
                </a:ext>
              </a:extLst>
            </p:cNvPr>
            <p:cNvSpPr/>
            <p:nvPr/>
          </p:nvSpPr>
          <p:spPr>
            <a:xfrm>
              <a:off x="7378953" y="5559623"/>
              <a:ext cx="2637273" cy="338554"/>
            </a:xfrm>
            <a:prstGeom prst="rect">
              <a:avLst/>
            </a:prstGeom>
          </p:spPr>
          <p:txBody>
            <a:bodyPr wrap="square" anchor="ctr">
              <a:spAutoFit/>
            </a:bodyPr>
            <a:lstStyle/>
            <a:p>
              <a:pPr>
                <a:defRPr/>
              </a:pPr>
              <a:r>
                <a:rPr lang="en-US" sz="1600" u="sng" kern="0" dirty="0" err="1">
                  <a:solidFill>
                    <a:schemeClr val="bg1"/>
                  </a:solidFill>
                  <a:latin typeface="Museo Sans Cyrl 300" panose="02000000000000000000" pitchFamily="2" charset="-52"/>
                  <a:cs typeface="Arial" panose="020B0604020202020204" pitchFamily="34" charset="0"/>
                </a:rPr>
                <a:t>coral.school</a:t>
              </a:r>
              <a:endParaRPr lang="en-US" sz="1600" u="sng" kern="0" dirty="0">
                <a:solidFill>
                  <a:schemeClr val="bg1"/>
                </a:solidFill>
                <a:latin typeface="Museo Sans Cyrl 300" panose="02000000000000000000" pitchFamily="2" charset="-52"/>
                <a:cs typeface="Arial" panose="020B0604020202020204" pitchFamily="34" charset="0"/>
              </a:endParaRPr>
            </a:p>
          </p:txBody>
        </p:sp>
        <p:pic>
          <p:nvPicPr>
            <p:cNvPr id="27" name="Рисунок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92633" y="5628442"/>
              <a:ext cx="307653" cy="200916"/>
            </a:xfrm>
            <a:prstGeom prst="rect">
              <a:avLst/>
            </a:prstGeom>
          </p:spPr>
        </p:pic>
      </p:grpSp>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401" y="4144202"/>
            <a:ext cx="3221988" cy="770263"/>
          </a:xfrm>
          <a:prstGeom prst="rect">
            <a:avLst/>
          </a:prstGeom>
        </p:spPr>
      </p:pic>
    </p:spTree>
    <p:extLst>
      <p:ext uri="{BB962C8B-B14F-4D97-AF65-F5344CB8AC3E}">
        <p14:creationId xmlns:p14="http://schemas.microsoft.com/office/powerpoint/2010/main" val="33637845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5_Пустой слайд">
    <p:bg>
      <p:bgPr>
        <a:solidFill>
          <a:srgbClr val="00244D"/>
        </a:solidFill>
        <a:effectLst/>
      </p:bgPr>
    </p:bg>
    <p:spTree>
      <p:nvGrpSpPr>
        <p:cNvPr id="1" name=""/>
        <p:cNvGrpSpPr/>
        <p:nvPr/>
      </p:nvGrpSpPr>
      <p:grpSpPr>
        <a:xfrm>
          <a:off x="0" y="0"/>
          <a:ext cx="0" cy="0"/>
          <a:chOff x="0" y="0"/>
          <a:chExt cx="0" cy="0"/>
        </a:xfrm>
      </p:grpSpPr>
      <p:grpSp>
        <p:nvGrpSpPr>
          <p:cNvPr id="8" name="Group 18">
            <a:extLst>
              <a:ext uri="{FF2B5EF4-FFF2-40B4-BE49-F238E27FC236}">
                <a16:creationId xmlns:a16="http://schemas.microsoft.com/office/drawing/2014/main" id="{26B6837C-C215-4A90-8A21-ECACA0475326}"/>
              </a:ext>
            </a:extLst>
          </p:cNvPr>
          <p:cNvGrpSpPr/>
          <p:nvPr userDrawn="1"/>
        </p:nvGrpSpPr>
        <p:grpSpPr>
          <a:xfrm>
            <a:off x="5044440" y="3116244"/>
            <a:ext cx="3322364" cy="584775"/>
            <a:chOff x="835068" y="904555"/>
            <a:chExt cx="3322364" cy="584775"/>
          </a:xfrm>
        </p:grpSpPr>
        <p:sp>
          <p:nvSpPr>
            <p:cNvPr id="9" name="Rectangle 7">
              <a:extLst>
                <a:ext uri="{FF2B5EF4-FFF2-40B4-BE49-F238E27FC236}">
                  <a16:creationId xmlns:a16="http://schemas.microsoft.com/office/drawing/2014/main" id="{1D570053-0964-4910-AD4A-0D5474C35F3E}"/>
                </a:ext>
              </a:extLst>
            </p:cNvPr>
            <p:cNvSpPr/>
            <p:nvPr/>
          </p:nvSpPr>
          <p:spPr>
            <a:xfrm>
              <a:off x="1341884" y="904555"/>
              <a:ext cx="2815548" cy="584775"/>
            </a:xfrm>
            <a:prstGeom prst="rect">
              <a:avLst/>
            </a:prstGeom>
          </p:spPr>
          <p:txBody>
            <a:bodyPr wrap="square" anchor="ctr">
              <a:spAutoFit/>
            </a:bodyPr>
            <a:lstStyle/>
            <a:p>
              <a:pPr>
                <a:defRPr/>
              </a:pPr>
              <a:r>
                <a:rPr lang="ru-RU" sz="1600" dirty="0">
                  <a:solidFill>
                    <a:schemeClr val="bg1"/>
                  </a:solidFill>
                  <a:effectLst/>
                  <a:latin typeface="Museo Sans Cyrl 300" panose="02000000000000000000" pitchFamily="2" charset="-52"/>
                </a:rPr>
                <a:t>г. Москва, ул. Бауманская, д. 68/8 стр. 1</a:t>
              </a:r>
              <a:endParaRPr lang="en-US" sz="1600" kern="0" dirty="0">
                <a:solidFill>
                  <a:schemeClr val="bg1"/>
                </a:solidFill>
                <a:latin typeface="Museo Sans Cyrl 300" panose="02000000000000000000" pitchFamily="2" charset="-52"/>
                <a:cs typeface="Arial" panose="020B0604020202020204" pitchFamily="34" charset="0"/>
              </a:endParaRPr>
            </a:p>
          </p:txBody>
        </p:sp>
        <p:grpSp>
          <p:nvGrpSpPr>
            <p:cNvPr id="10" name="Group 8">
              <a:extLst>
                <a:ext uri="{FF2B5EF4-FFF2-40B4-BE49-F238E27FC236}">
                  <a16:creationId xmlns:a16="http://schemas.microsoft.com/office/drawing/2014/main" id="{6EF13A88-78D7-4CA4-9777-629A54CBD50E}"/>
                </a:ext>
              </a:extLst>
            </p:cNvPr>
            <p:cNvGrpSpPr/>
            <p:nvPr/>
          </p:nvGrpSpPr>
          <p:grpSpPr>
            <a:xfrm>
              <a:off x="835068" y="1043546"/>
              <a:ext cx="216451" cy="306793"/>
              <a:chOff x="-2689225" y="1136650"/>
              <a:chExt cx="3708401" cy="5256212"/>
            </a:xfrm>
            <a:solidFill>
              <a:schemeClr val="bg1"/>
            </a:solidFill>
          </p:grpSpPr>
          <p:sp>
            <p:nvSpPr>
              <p:cNvPr id="11" name="Freeform 5">
                <a:extLst>
                  <a:ext uri="{FF2B5EF4-FFF2-40B4-BE49-F238E27FC236}">
                    <a16:creationId xmlns:a16="http://schemas.microsoft.com/office/drawing/2014/main" id="{D1D45401-8094-40DF-9E10-31AF74B3B6F6}"/>
                  </a:ext>
                </a:extLst>
              </p:cNvPr>
              <p:cNvSpPr>
                <a:spLocks noEditPoints="1"/>
              </p:cNvSpPr>
              <p:nvPr/>
            </p:nvSpPr>
            <p:spPr bwMode="auto">
              <a:xfrm>
                <a:off x="-2689225" y="1136650"/>
                <a:ext cx="3708401" cy="5256212"/>
              </a:xfrm>
              <a:custGeom>
                <a:avLst/>
                <a:gdLst>
                  <a:gd name="T0" fmla="*/ 861 w 1722"/>
                  <a:gd name="T1" fmla="*/ 0 h 2448"/>
                  <a:gd name="T2" fmla="*/ 0 w 1722"/>
                  <a:gd name="T3" fmla="*/ 861 h 2448"/>
                  <a:gd name="T4" fmla="*/ 129 w 1722"/>
                  <a:gd name="T5" fmla="*/ 1313 h 2448"/>
                  <a:gd name="T6" fmla="*/ 812 w 1722"/>
                  <a:gd name="T7" fmla="*/ 2414 h 2448"/>
                  <a:gd name="T8" fmla="*/ 873 w 1722"/>
                  <a:gd name="T9" fmla="*/ 2448 h 2448"/>
                  <a:gd name="T10" fmla="*/ 874 w 1722"/>
                  <a:gd name="T11" fmla="*/ 2448 h 2448"/>
                  <a:gd name="T12" fmla="*/ 934 w 1722"/>
                  <a:gd name="T13" fmla="*/ 2413 h 2448"/>
                  <a:gd name="T14" fmla="*/ 1600 w 1722"/>
                  <a:gd name="T15" fmla="*/ 1302 h 2448"/>
                  <a:gd name="T16" fmla="*/ 1722 w 1722"/>
                  <a:gd name="T17" fmla="*/ 861 h 2448"/>
                  <a:gd name="T18" fmla="*/ 861 w 1722"/>
                  <a:gd name="T19" fmla="*/ 0 h 2448"/>
                  <a:gd name="T20" fmla="*/ 1477 w 1722"/>
                  <a:gd name="T21" fmla="*/ 1228 h 2448"/>
                  <a:gd name="T22" fmla="*/ 872 w 1722"/>
                  <a:gd name="T23" fmla="*/ 2239 h 2448"/>
                  <a:gd name="T24" fmla="*/ 251 w 1722"/>
                  <a:gd name="T25" fmla="*/ 1238 h 2448"/>
                  <a:gd name="T26" fmla="*/ 143 w 1722"/>
                  <a:gd name="T27" fmla="*/ 861 h 2448"/>
                  <a:gd name="T28" fmla="*/ 861 w 1722"/>
                  <a:gd name="T29" fmla="*/ 142 h 2448"/>
                  <a:gd name="T30" fmla="*/ 1579 w 1722"/>
                  <a:gd name="T31" fmla="*/ 861 h 2448"/>
                  <a:gd name="T32" fmla="*/ 1477 w 1722"/>
                  <a:gd name="T33" fmla="*/ 122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2" h="2448">
                    <a:moveTo>
                      <a:pt x="861" y="0"/>
                    </a:moveTo>
                    <a:cubicBezTo>
                      <a:pt x="386" y="0"/>
                      <a:pt x="0" y="386"/>
                      <a:pt x="0" y="861"/>
                    </a:cubicBezTo>
                    <a:cubicBezTo>
                      <a:pt x="0" y="1021"/>
                      <a:pt x="45" y="1177"/>
                      <a:pt x="129" y="1313"/>
                    </a:cubicBezTo>
                    <a:cubicBezTo>
                      <a:pt x="812" y="2414"/>
                      <a:pt x="812" y="2414"/>
                      <a:pt x="812" y="2414"/>
                    </a:cubicBezTo>
                    <a:cubicBezTo>
                      <a:pt x="825" y="2435"/>
                      <a:pt x="848" y="2448"/>
                      <a:pt x="873" y="2448"/>
                    </a:cubicBezTo>
                    <a:cubicBezTo>
                      <a:pt x="873" y="2448"/>
                      <a:pt x="873" y="2448"/>
                      <a:pt x="874" y="2448"/>
                    </a:cubicBezTo>
                    <a:cubicBezTo>
                      <a:pt x="899" y="2448"/>
                      <a:pt x="922" y="2435"/>
                      <a:pt x="934" y="2413"/>
                    </a:cubicBezTo>
                    <a:cubicBezTo>
                      <a:pt x="1600" y="1302"/>
                      <a:pt x="1600" y="1302"/>
                      <a:pt x="1600" y="1302"/>
                    </a:cubicBezTo>
                    <a:cubicBezTo>
                      <a:pt x="1680" y="1169"/>
                      <a:pt x="1722" y="1016"/>
                      <a:pt x="1722" y="861"/>
                    </a:cubicBezTo>
                    <a:cubicBezTo>
                      <a:pt x="1722" y="386"/>
                      <a:pt x="1336" y="0"/>
                      <a:pt x="861" y="0"/>
                    </a:cubicBezTo>
                    <a:close/>
                    <a:moveTo>
                      <a:pt x="1477" y="1228"/>
                    </a:moveTo>
                    <a:cubicBezTo>
                      <a:pt x="872" y="2239"/>
                      <a:pt x="872" y="2239"/>
                      <a:pt x="872" y="2239"/>
                    </a:cubicBezTo>
                    <a:cubicBezTo>
                      <a:pt x="251" y="1238"/>
                      <a:pt x="251" y="1238"/>
                      <a:pt x="251" y="1238"/>
                    </a:cubicBezTo>
                    <a:cubicBezTo>
                      <a:pt x="181" y="1125"/>
                      <a:pt x="143" y="994"/>
                      <a:pt x="143" y="861"/>
                    </a:cubicBezTo>
                    <a:cubicBezTo>
                      <a:pt x="143" y="465"/>
                      <a:pt x="466" y="142"/>
                      <a:pt x="861" y="142"/>
                    </a:cubicBezTo>
                    <a:cubicBezTo>
                      <a:pt x="1256" y="142"/>
                      <a:pt x="1579" y="465"/>
                      <a:pt x="1579" y="861"/>
                    </a:cubicBezTo>
                    <a:cubicBezTo>
                      <a:pt x="1579" y="990"/>
                      <a:pt x="1543" y="1117"/>
                      <a:pt x="1477" y="1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sp>
            <p:nvSpPr>
              <p:cNvPr id="12" name="Freeform 6">
                <a:extLst>
                  <a:ext uri="{FF2B5EF4-FFF2-40B4-BE49-F238E27FC236}">
                    <a16:creationId xmlns:a16="http://schemas.microsoft.com/office/drawing/2014/main" id="{F2901EB7-470C-44D9-9605-69D828E377C1}"/>
                  </a:ext>
                </a:extLst>
              </p:cNvPr>
              <p:cNvSpPr>
                <a:spLocks noEditPoints="1"/>
              </p:cNvSpPr>
              <p:nvPr/>
            </p:nvSpPr>
            <p:spPr bwMode="auto">
              <a:xfrm>
                <a:off x="-1760538" y="2060575"/>
                <a:ext cx="1852613" cy="1849437"/>
              </a:xfrm>
              <a:custGeom>
                <a:avLst/>
                <a:gdLst>
                  <a:gd name="T0" fmla="*/ 430 w 860"/>
                  <a:gd name="T1" fmla="*/ 0 h 861"/>
                  <a:gd name="T2" fmla="*/ 0 w 860"/>
                  <a:gd name="T3" fmla="*/ 431 h 861"/>
                  <a:gd name="T4" fmla="*/ 430 w 860"/>
                  <a:gd name="T5" fmla="*/ 861 h 861"/>
                  <a:gd name="T6" fmla="*/ 860 w 860"/>
                  <a:gd name="T7" fmla="*/ 431 h 861"/>
                  <a:gd name="T8" fmla="*/ 430 w 860"/>
                  <a:gd name="T9" fmla="*/ 0 h 861"/>
                  <a:gd name="T10" fmla="*/ 430 w 860"/>
                  <a:gd name="T11" fmla="*/ 718 h 861"/>
                  <a:gd name="T12" fmla="*/ 142 w 860"/>
                  <a:gd name="T13" fmla="*/ 431 h 861"/>
                  <a:gd name="T14" fmla="*/ 430 w 860"/>
                  <a:gd name="T15" fmla="*/ 143 h 861"/>
                  <a:gd name="T16" fmla="*/ 717 w 860"/>
                  <a:gd name="T17" fmla="*/ 431 h 861"/>
                  <a:gd name="T18" fmla="*/ 430 w 860"/>
                  <a:gd name="T19" fmla="*/ 718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861">
                    <a:moveTo>
                      <a:pt x="430" y="0"/>
                    </a:moveTo>
                    <a:cubicBezTo>
                      <a:pt x="193" y="0"/>
                      <a:pt x="0" y="193"/>
                      <a:pt x="0" y="431"/>
                    </a:cubicBezTo>
                    <a:cubicBezTo>
                      <a:pt x="0" y="666"/>
                      <a:pt x="190" y="861"/>
                      <a:pt x="430" y="861"/>
                    </a:cubicBezTo>
                    <a:cubicBezTo>
                      <a:pt x="673" y="861"/>
                      <a:pt x="860" y="664"/>
                      <a:pt x="860" y="431"/>
                    </a:cubicBezTo>
                    <a:cubicBezTo>
                      <a:pt x="860" y="193"/>
                      <a:pt x="667" y="0"/>
                      <a:pt x="430" y="0"/>
                    </a:cubicBezTo>
                    <a:close/>
                    <a:moveTo>
                      <a:pt x="430" y="718"/>
                    </a:moveTo>
                    <a:cubicBezTo>
                      <a:pt x="271" y="718"/>
                      <a:pt x="142" y="589"/>
                      <a:pt x="142" y="431"/>
                    </a:cubicBezTo>
                    <a:cubicBezTo>
                      <a:pt x="142" y="272"/>
                      <a:pt x="272" y="143"/>
                      <a:pt x="430" y="143"/>
                    </a:cubicBezTo>
                    <a:cubicBezTo>
                      <a:pt x="588" y="143"/>
                      <a:pt x="717" y="272"/>
                      <a:pt x="717" y="431"/>
                    </a:cubicBezTo>
                    <a:cubicBezTo>
                      <a:pt x="717" y="587"/>
                      <a:pt x="592" y="718"/>
                      <a:pt x="430" y="7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grpSp>
      </p:grpSp>
      <p:grpSp>
        <p:nvGrpSpPr>
          <p:cNvPr id="13" name="Group 19">
            <a:extLst>
              <a:ext uri="{FF2B5EF4-FFF2-40B4-BE49-F238E27FC236}">
                <a16:creationId xmlns:a16="http://schemas.microsoft.com/office/drawing/2014/main" id="{F3E9990F-635B-4CA5-B73C-4E5C6FD42093}"/>
              </a:ext>
            </a:extLst>
          </p:cNvPr>
          <p:cNvGrpSpPr/>
          <p:nvPr userDrawn="1"/>
        </p:nvGrpSpPr>
        <p:grpSpPr>
          <a:xfrm>
            <a:off x="5044440" y="4167942"/>
            <a:ext cx="3179021" cy="338554"/>
            <a:chOff x="835068" y="2027456"/>
            <a:chExt cx="3179021" cy="338554"/>
          </a:xfrm>
        </p:grpSpPr>
        <p:sp>
          <p:nvSpPr>
            <p:cNvPr id="14" name="Rectangle 11">
              <a:extLst>
                <a:ext uri="{FF2B5EF4-FFF2-40B4-BE49-F238E27FC236}">
                  <a16:creationId xmlns:a16="http://schemas.microsoft.com/office/drawing/2014/main" id="{2C673D6E-02E4-4FF0-ABB4-0D802ED74F8B}"/>
                </a:ext>
              </a:extLst>
            </p:cNvPr>
            <p:cNvSpPr/>
            <p:nvPr/>
          </p:nvSpPr>
          <p:spPr>
            <a:xfrm>
              <a:off x="1376816" y="2027456"/>
              <a:ext cx="2637273" cy="338554"/>
            </a:xfrm>
            <a:prstGeom prst="rect">
              <a:avLst/>
            </a:prstGeom>
          </p:spPr>
          <p:txBody>
            <a:bodyPr wrap="square" anchor="ctr">
              <a:spAutoFit/>
            </a:bodyPr>
            <a:lstStyle/>
            <a:p>
              <a:pPr>
                <a:defRPr/>
              </a:pPr>
              <a:r>
                <a:rPr lang="ru-RU" sz="1600" dirty="0">
                  <a:solidFill>
                    <a:schemeClr val="bg1"/>
                  </a:solidFill>
                  <a:effectLst/>
                  <a:latin typeface="Museo Sans Cyrl 500" panose="02000000000000000000" pitchFamily="2" charset="-52"/>
                </a:rPr>
                <a:t>+7 (495) 232 12 01</a:t>
              </a:r>
              <a:endParaRPr lang="en-US" sz="1600" kern="0" dirty="0">
                <a:solidFill>
                  <a:schemeClr val="bg1"/>
                </a:solidFill>
                <a:latin typeface="Museo Sans Cyrl 500" panose="02000000000000000000" pitchFamily="2" charset="-52"/>
                <a:cs typeface="Arial" panose="020B0604020202020204" pitchFamily="34" charset="0"/>
              </a:endParaRPr>
            </a:p>
          </p:txBody>
        </p:sp>
        <p:grpSp>
          <p:nvGrpSpPr>
            <p:cNvPr id="15" name="Group 12">
              <a:extLst>
                <a:ext uri="{FF2B5EF4-FFF2-40B4-BE49-F238E27FC236}">
                  <a16:creationId xmlns:a16="http://schemas.microsoft.com/office/drawing/2014/main" id="{903CBC44-9566-4F99-891A-BBEDF191936E}"/>
                </a:ext>
              </a:extLst>
            </p:cNvPr>
            <p:cNvGrpSpPr/>
            <p:nvPr/>
          </p:nvGrpSpPr>
          <p:grpSpPr>
            <a:xfrm>
              <a:off x="835068" y="2045920"/>
              <a:ext cx="267741" cy="266376"/>
              <a:chOff x="-4170363" y="1123951"/>
              <a:chExt cx="5295900" cy="5268911"/>
            </a:xfrm>
            <a:solidFill>
              <a:schemeClr val="bg1"/>
            </a:solidFill>
          </p:grpSpPr>
          <p:sp>
            <p:nvSpPr>
              <p:cNvPr id="16" name="Freeform 10">
                <a:extLst>
                  <a:ext uri="{FF2B5EF4-FFF2-40B4-BE49-F238E27FC236}">
                    <a16:creationId xmlns:a16="http://schemas.microsoft.com/office/drawing/2014/main" id="{1EA1AF99-EB1F-4948-B66A-B4424F95C139}"/>
                  </a:ext>
                </a:extLst>
              </p:cNvPr>
              <p:cNvSpPr>
                <a:spLocks noEditPoints="1"/>
              </p:cNvSpPr>
              <p:nvPr/>
            </p:nvSpPr>
            <p:spPr bwMode="auto">
              <a:xfrm>
                <a:off x="-4170363" y="1441450"/>
                <a:ext cx="4964113" cy="4951412"/>
              </a:xfrm>
              <a:custGeom>
                <a:avLst/>
                <a:gdLst>
                  <a:gd name="T0" fmla="*/ 1768 w 2306"/>
                  <a:gd name="T1" fmla="*/ 1294 h 2306"/>
                  <a:gd name="T2" fmla="*/ 1428 w 2306"/>
                  <a:gd name="T3" fmla="*/ 1537 h 2306"/>
                  <a:gd name="T4" fmla="*/ 1337 w 2306"/>
                  <a:gd name="T5" fmla="*/ 1489 h 2306"/>
                  <a:gd name="T6" fmla="*/ 772 w 2306"/>
                  <a:gd name="T7" fmla="*/ 881 h 2306"/>
                  <a:gd name="T8" fmla="*/ 936 w 2306"/>
                  <a:gd name="T9" fmla="*/ 719 h 2306"/>
                  <a:gd name="T10" fmla="*/ 795 w 2306"/>
                  <a:gd name="T11" fmla="*/ 221 h 2306"/>
                  <a:gd name="T12" fmla="*/ 649 w 2306"/>
                  <a:gd name="T13" fmla="*/ 76 h 2306"/>
                  <a:gd name="T14" fmla="*/ 301 w 2306"/>
                  <a:gd name="T15" fmla="*/ 76 h 2306"/>
                  <a:gd name="T16" fmla="*/ 124 w 2306"/>
                  <a:gd name="T17" fmla="*/ 254 h 2306"/>
                  <a:gd name="T18" fmla="*/ 78 w 2306"/>
                  <a:gd name="T19" fmla="*/ 877 h 2306"/>
                  <a:gd name="T20" fmla="*/ 1283 w 2306"/>
                  <a:gd name="T21" fmla="*/ 2171 h 2306"/>
                  <a:gd name="T22" fmla="*/ 1770 w 2306"/>
                  <a:gd name="T23" fmla="*/ 2306 h 2306"/>
                  <a:gd name="T24" fmla="*/ 2070 w 2306"/>
                  <a:gd name="T25" fmla="*/ 2175 h 2306"/>
                  <a:gd name="T26" fmla="*/ 2228 w 2306"/>
                  <a:gd name="T27" fmla="*/ 2015 h 2306"/>
                  <a:gd name="T28" fmla="*/ 2226 w 2306"/>
                  <a:gd name="T29" fmla="*/ 1659 h 2306"/>
                  <a:gd name="T30" fmla="*/ 2128 w 2306"/>
                  <a:gd name="T31" fmla="*/ 1918 h 2306"/>
                  <a:gd name="T32" fmla="*/ 2065 w 2306"/>
                  <a:gd name="T33" fmla="*/ 1982 h 2306"/>
                  <a:gd name="T34" fmla="*/ 1771 w 2306"/>
                  <a:gd name="T35" fmla="*/ 2167 h 2306"/>
                  <a:gd name="T36" fmla="*/ 1344 w 2306"/>
                  <a:gd name="T37" fmla="*/ 2046 h 2306"/>
                  <a:gd name="T38" fmla="*/ 209 w 2306"/>
                  <a:gd name="T39" fmla="*/ 829 h 2306"/>
                  <a:gd name="T40" fmla="*/ 223 w 2306"/>
                  <a:gd name="T41" fmla="*/ 352 h 2306"/>
                  <a:gd name="T42" fmla="*/ 477 w 2306"/>
                  <a:gd name="T43" fmla="*/ 139 h 2306"/>
                  <a:gd name="T44" fmla="*/ 554 w 2306"/>
                  <a:gd name="T45" fmla="*/ 177 h 2306"/>
                  <a:gd name="T46" fmla="*/ 696 w 2306"/>
                  <a:gd name="T47" fmla="*/ 319 h 2306"/>
                  <a:gd name="T48" fmla="*/ 838 w 2306"/>
                  <a:gd name="T49" fmla="*/ 621 h 2306"/>
                  <a:gd name="T50" fmla="*/ 663 w 2306"/>
                  <a:gd name="T51" fmla="*/ 791 h 2306"/>
                  <a:gd name="T52" fmla="*/ 634 w 2306"/>
                  <a:gd name="T53" fmla="*/ 911 h 2306"/>
                  <a:gd name="T54" fmla="*/ 802 w 2306"/>
                  <a:gd name="T55" fmla="*/ 1188 h 2306"/>
                  <a:gd name="T56" fmla="*/ 1262 w 2306"/>
                  <a:gd name="T57" fmla="*/ 1606 h 2306"/>
                  <a:gd name="T58" fmla="*/ 1376 w 2306"/>
                  <a:gd name="T59" fmla="*/ 1668 h 2306"/>
                  <a:gd name="T60" fmla="*/ 1434 w 2306"/>
                  <a:gd name="T61" fmla="*/ 1684 h 2306"/>
                  <a:gd name="T62" fmla="*/ 1689 w 2306"/>
                  <a:gd name="T63" fmla="*/ 1472 h 2306"/>
                  <a:gd name="T64" fmla="*/ 1841 w 2306"/>
                  <a:gd name="T65" fmla="*/ 1471 h 2306"/>
                  <a:gd name="T66" fmla="*/ 2127 w 2306"/>
                  <a:gd name="T67" fmla="*/ 1757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6" h="2306">
                    <a:moveTo>
                      <a:pt x="1943" y="1374"/>
                    </a:moveTo>
                    <a:cubicBezTo>
                      <a:pt x="1893" y="1322"/>
                      <a:pt x="1832" y="1294"/>
                      <a:pt x="1768" y="1294"/>
                    </a:cubicBezTo>
                    <a:cubicBezTo>
                      <a:pt x="1705" y="1294"/>
                      <a:pt x="1644" y="1322"/>
                      <a:pt x="1591" y="1374"/>
                    </a:cubicBezTo>
                    <a:cubicBezTo>
                      <a:pt x="1428" y="1537"/>
                      <a:pt x="1428" y="1537"/>
                      <a:pt x="1428" y="1537"/>
                    </a:cubicBezTo>
                    <a:cubicBezTo>
                      <a:pt x="1415" y="1529"/>
                      <a:pt x="1401" y="1523"/>
                      <a:pt x="1388" y="1516"/>
                    </a:cubicBezTo>
                    <a:cubicBezTo>
                      <a:pt x="1370" y="1507"/>
                      <a:pt x="1352" y="1498"/>
                      <a:pt x="1337" y="1489"/>
                    </a:cubicBezTo>
                    <a:cubicBezTo>
                      <a:pt x="1184" y="1391"/>
                      <a:pt x="1045" y="1265"/>
                      <a:pt x="912" y="1101"/>
                    </a:cubicBezTo>
                    <a:cubicBezTo>
                      <a:pt x="847" y="1019"/>
                      <a:pt x="804" y="951"/>
                      <a:pt x="772" y="881"/>
                    </a:cubicBezTo>
                    <a:cubicBezTo>
                      <a:pt x="815" y="842"/>
                      <a:pt x="854" y="802"/>
                      <a:pt x="892" y="763"/>
                    </a:cubicBezTo>
                    <a:cubicBezTo>
                      <a:pt x="907" y="749"/>
                      <a:pt x="921" y="734"/>
                      <a:pt x="936" y="719"/>
                    </a:cubicBezTo>
                    <a:cubicBezTo>
                      <a:pt x="1044" y="611"/>
                      <a:pt x="1044" y="470"/>
                      <a:pt x="936" y="362"/>
                    </a:cubicBezTo>
                    <a:cubicBezTo>
                      <a:pt x="795" y="221"/>
                      <a:pt x="795" y="221"/>
                      <a:pt x="795" y="221"/>
                    </a:cubicBezTo>
                    <a:cubicBezTo>
                      <a:pt x="779" y="205"/>
                      <a:pt x="762" y="188"/>
                      <a:pt x="747" y="172"/>
                    </a:cubicBezTo>
                    <a:cubicBezTo>
                      <a:pt x="716" y="140"/>
                      <a:pt x="683" y="107"/>
                      <a:pt x="649" y="76"/>
                    </a:cubicBezTo>
                    <a:cubicBezTo>
                      <a:pt x="599" y="26"/>
                      <a:pt x="539" y="0"/>
                      <a:pt x="476" y="0"/>
                    </a:cubicBezTo>
                    <a:cubicBezTo>
                      <a:pt x="413" y="0"/>
                      <a:pt x="352" y="26"/>
                      <a:pt x="301" y="76"/>
                    </a:cubicBezTo>
                    <a:cubicBezTo>
                      <a:pt x="300" y="76"/>
                      <a:pt x="300" y="76"/>
                      <a:pt x="300" y="77"/>
                    </a:cubicBezTo>
                    <a:cubicBezTo>
                      <a:pt x="124" y="254"/>
                      <a:pt x="124" y="254"/>
                      <a:pt x="124" y="254"/>
                    </a:cubicBezTo>
                    <a:cubicBezTo>
                      <a:pt x="58" y="320"/>
                      <a:pt x="20" y="401"/>
                      <a:pt x="12" y="494"/>
                    </a:cubicBezTo>
                    <a:cubicBezTo>
                      <a:pt x="0" y="645"/>
                      <a:pt x="44" y="785"/>
                      <a:pt x="78" y="877"/>
                    </a:cubicBezTo>
                    <a:cubicBezTo>
                      <a:pt x="162" y="1103"/>
                      <a:pt x="287" y="1312"/>
                      <a:pt x="473" y="1537"/>
                    </a:cubicBezTo>
                    <a:cubicBezTo>
                      <a:pt x="700" y="1807"/>
                      <a:pt x="972" y="2020"/>
                      <a:pt x="1283" y="2171"/>
                    </a:cubicBezTo>
                    <a:cubicBezTo>
                      <a:pt x="1402" y="2227"/>
                      <a:pt x="1560" y="2294"/>
                      <a:pt x="1738" y="2305"/>
                    </a:cubicBezTo>
                    <a:cubicBezTo>
                      <a:pt x="1748" y="2305"/>
                      <a:pt x="1760" y="2306"/>
                      <a:pt x="1770" y="2306"/>
                    </a:cubicBezTo>
                    <a:cubicBezTo>
                      <a:pt x="1889" y="2306"/>
                      <a:pt x="1990" y="2263"/>
                      <a:pt x="2068" y="2178"/>
                    </a:cubicBezTo>
                    <a:cubicBezTo>
                      <a:pt x="2069" y="2177"/>
                      <a:pt x="2070" y="2176"/>
                      <a:pt x="2070" y="2175"/>
                    </a:cubicBezTo>
                    <a:cubicBezTo>
                      <a:pt x="2097" y="2143"/>
                      <a:pt x="2128" y="2113"/>
                      <a:pt x="2161" y="2082"/>
                    </a:cubicBezTo>
                    <a:cubicBezTo>
                      <a:pt x="2183" y="2061"/>
                      <a:pt x="2206" y="2038"/>
                      <a:pt x="2228" y="2015"/>
                    </a:cubicBezTo>
                    <a:cubicBezTo>
                      <a:pt x="2279" y="1962"/>
                      <a:pt x="2306" y="1900"/>
                      <a:pt x="2306" y="1836"/>
                    </a:cubicBezTo>
                    <a:cubicBezTo>
                      <a:pt x="2306" y="1772"/>
                      <a:pt x="2279" y="1711"/>
                      <a:pt x="2226" y="1659"/>
                    </a:cubicBezTo>
                    <a:lnTo>
                      <a:pt x="1943" y="1374"/>
                    </a:lnTo>
                    <a:close/>
                    <a:moveTo>
                      <a:pt x="2128" y="1918"/>
                    </a:moveTo>
                    <a:cubicBezTo>
                      <a:pt x="2127" y="1918"/>
                      <a:pt x="2127" y="1919"/>
                      <a:pt x="2128" y="1918"/>
                    </a:cubicBezTo>
                    <a:cubicBezTo>
                      <a:pt x="2108" y="1940"/>
                      <a:pt x="2087" y="1960"/>
                      <a:pt x="2065" y="1982"/>
                    </a:cubicBezTo>
                    <a:cubicBezTo>
                      <a:pt x="2031" y="2014"/>
                      <a:pt x="1997" y="2047"/>
                      <a:pt x="1965" y="2085"/>
                    </a:cubicBezTo>
                    <a:cubicBezTo>
                      <a:pt x="1913" y="2141"/>
                      <a:pt x="1851" y="2167"/>
                      <a:pt x="1771" y="2167"/>
                    </a:cubicBezTo>
                    <a:cubicBezTo>
                      <a:pt x="1763" y="2167"/>
                      <a:pt x="1755" y="2167"/>
                      <a:pt x="1747" y="2166"/>
                    </a:cubicBezTo>
                    <a:cubicBezTo>
                      <a:pt x="1593" y="2157"/>
                      <a:pt x="1451" y="2097"/>
                      <a:pt x="1344" y="2046"/>
                    </a:cubicBezTo>
                    <a:cubicBezTo>
                      <a:pt x="1051" y="1904"/>
                      <a:pt x="795" y="1703"/>
                      <a:pt x="581" y="1448"/>
                    </a:cubicBezTo>
                    <a:cubicBezTo>
                      <a:pt x="405" y="1236"/>
                      <a:pt x="287" y="1040"/>
                      <a:pt x="209" y="829"/>
                    </a:cubicBezTo>
                    <a:cubicBezTo>
                      <a:pt x="161" y="700"/>
                      <a:pt x="144" y="600"/>
                      <a:pt x="151" y="505"/>
                    </a:cubicBezTo>
                    <a:cubicBezTo>
                      <a:pt x="157" y="445"/>
                      <a:pt x="180" y="395"/>
                      <a:pt x="223" y="352"/>
                    </a:cubicBezTo>
                    <a:cubicBezTo>
                      <a:pt x="399" y="176"/>
                      <a:pt x="399" y="176"/>
                      <a:pt x="399" y="176"/>
                    </a:cubicBezTo>
                    <a:cubicBezTo>
                      <a:pt x="424" y="152"/>
                      <a:pt x="451" y="139"/>
                      <a:pt x="477" y="139"/>
                    </a:cubicBezTo>
                    <a:cubicBezTo>
                      <a:pt x="510" y="139"/>
                      <a:pt x="536" y="159"/>
                      <a:pt x="553" y="175"/>
                    </a:cubicBezTo>
                    <a:cubicBezTo>
                      <a:pt x="553" y="176"/>
                      <a:pt x="554" y="176"/>
                      <a:pt x="554" y="177"/>
                    </a:cubicBezTo>
                    <a:cubicBezTo>
                      <a:pt x="586" y="206"/>
                      <a:pt x="616" y="237"/>
                      <a:pt x="647" y="269"/>
                    </a:cubicBezTo>
                    <a:cubicBezTo>
                      <a:pt x="663" y="286"/>
                      <a:pt x="680" y="302"/>
                      <a:pt x="696" y="319"/>
                    </a:cubicBezTo>
                    <a:cubicBezTo>
                      <a:pt x="838" y="460"/>
                      <a:pt x="838" y="460"/>
                      <a:pt x="838" y="460"/>
                    </a:cubicBezTo>
                    <a:cubicBezTo>
                      <a:pt x="892" y="515"/>
                      <a:pt x="892" y="566"/>
                      <a:pt x="838" y="621"/>
                    </a:cubicBezTo>
                    <a:cubicBezTo>
                      <a:pt x="823" y="636"/>
                      <a:pt x="808" y="651"/>
                      <a:pt x="793" y="665"/>
                    </a:cubicBezTo>
                    <a:cubicBezTo>
                      <a:pt x="750" y="709"/>
                      <a:pt x="708" y="751"/>
                      <a:pt x="663" y="791"/>
                    </a:cubicBezTo>
                    <a:cubicBezTo>
                      <a:pt x="662" y="792"/>
                      <a:pt x="661" y="793"/>
                      <a:pt x="661" y="794"/>
                    </a:cubicBezTo>
                    <a:cubicBezTo>
                      <a:pt x="616" y="838"/>
                      <a:pt x="625" y="882"/>
                      <a:pt x="634" y="911"/>
                    </a:cubicBezTo>
                    <a:cubicBezTo>
                      <a:pt x="634" y="913"/>
                      <a:pt x="635" y="914"/>
                      <a:pt x="636" y="916"/>
                    </a:cubicBezTo>
                    <a:cubicBezTo>
                      <a:pt x="672" y="1005"/>
                      <a:pt x="724" y="1088"/>
                      <a:pt x="802" y="1188"/>
                    </a:cubicBezTo>
                    <a:cubicBezTo>
                      <a:pt x="803" y="1188"/>
                      <a:pt x="803" y="1188"/>
                      <a:pt x="803" y="1188"/>
                    </a:cubicBezTo>
                    <a:cubicBezTo>
                      <a:pt x="946" y="1364"/>
                      <a:pt x="1096" y="1501"/>
                      <a:pt x="1262" y="1606"/>
                    </a:cubicBezTo>
                    <a:cubicBezTo>
                      <a:pt x="1283" y="1619"/>
                      <a:pt x="1305" y="1630"/>
                      <a:pt x="1325" y="1641"/>
                    </a:cubicBezTo>
                    <a:cubicBezTo>
                      <a:pt x="1344" y="1650"/>
                      <a:pt x="1361" y="1659"/>
                      <a:pt x="1376" y="1668"/>
                    </a:cubicBezTo>
                    <a:cubicBezTo>
                      <a:pt x="1378" y="1669"/>
                      <a:pt x="1381" y="1670"/>
                      <a:pt x="1383" y="1672"/>
                    </a:cubicBezTo>
                    <a:cubicBezTo>
                      <a:pt x="1400" y="1680"/>
                      <a:pt x="1417" y="1684"/>
                      <a:pt x="1434" y="1684"/>
                    </a:cubicBezTo>
                    <a:cubicBezTo>
                      <a:pt x="1477" y="1684"/>
                      <a:pt x="1504" y="1658"/>
                      <a:pt x="1512" y="1649"/>
                    </a:cubicBezTo>
                    <a:cubicBezTo>
                      <a:pt x="1689" y="1472"/>
                      <a:pt x="1689" y="1472"/>
                      <a:pt x="1689" y="1472"/>
                    </a:cubicBezTo>
                    <a:cubicBezTo>
                      <a:pt x="1707" y="1455"/>
                      <a:pt x="1734" y="1433"/>
                      <a:pt x="1767" y="1433"/>
                    </a:cubicBezTo>
                    <a:cubicBezTo>
                      <a:pt x="1799" y="1433"/>
                      <a:pt x="1825" y="1453"/>
                      <a:pt x="1841" y="1471"/>
                    </a:cubicBezTo>
                    <a:cubicBezTo>
                      <a:pt x="1842" y="1472"/>
                      <a:pt x="1842" y="1472"/>
                      <a:pt x="1842" y="1472"/>
                    </a:cubicBezTo>
                    <a:cubicBezTo>
                      <a:pt x="2127" y="1757"/>
                      <a:pt x="2127" y="1757"/>
                      <a:pt x="2127" y="1757"/>
                    </a:cubicBezTo>
                    <a:cubicBezTo>
                      <a:pt x="2180" y="1809"/>
                      <a:pt x="2180" y="1864"/>
                      <a:pt x="2128" y="1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sp>
            <p:nvSpPr>
              <p:cNvPr id="17" name="Freeform 11">
                <a:extLst>
                  <a:ext uri="{FF2B5EF4-FFF2-40B4-BE49-F238E27FC236}">
                    <a16:creationId xmlns:a16="http://schemas.microsoft.com/office/drawing/2014/main" id="{C53C203F-C2F0-46AC-9951-4A366BEBE6FC}"/>
                  </a:ext>
                </a:extLst>
              </p:cNvPr>
              <p:cNvSpPr>
                <a:spLocks/>
              </p:cNvSpPr>
              <p:nvPr/>
            </p:nvSpPr>
            <p:spPr bwMode="auto">
              <a:xfrm>
                <a:off x="-1441450" y="2079625"/>
                <a:ext cx="1612900" cy="1595437"/>
              </a:xfrm>
              <a:custGeom>
                <a:avLst/>
                <a:gdLst>
                  <a:gd name="T0" fmla="*/ 63 w 749"/>
                  <a:gd name="T1" fmla="*/ 143 h 743"/>
                  <a:gd name="T2" fmla="*/ 419 w 749"/>
                  <a:gd name="T3" fmla="*/ 328 h 743"/>
                  <a:gd name="T4" fmla="*/ 604 w 749"/>
                  <a:gd name="T5" fmla="*/ 685 h 743"/>
                  <a:gd name="T6" fmla="*/ 673 w 749"/>
                  <a:gd name="T7" fmla="*/ 743 h 743"/>
                  <a:gd name="T8" fmla="*/ 685 w 749"/>
                  <a:gd name="T9" fmla="*/ 742 h 743"/>
                  <a:gd name="T10" fmla="*/ 742 w 749"/>
                  <a:gd name="T11" fmla="*/ 661 h 743"/>
                  <a:gd name="T12" fmla="*/ 519 w 749"/>
                  <a:gd name="T13" fmla="*/ 230 h 743"/>
                  <a:gd name="T14" fmla="*/ 87 w 749"/>
                  <a:gd name="T15" fmla="*/ 6 h 743"/>
                  <a:gd name="T16" fmla="*/ 7 w 749"/>
                  <a:gd name="T17" fmla="*/ 63 h 743"/>
                  <a:gd name="T18" fmla="*/ 63 w 749"/>
                  <a:gd name="T19" fmla="*/ 1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9" h="743">
                    <a:moveTo>
                      <a:pt x="63" y="143"/>
                    </a:moveTo>
                    <a:cubicBezTo>
                      <a:pt x="198" y="166"/>
                      <a:pt x="321" y="230"/>
                      <a:pt x="419" y="328"/>
                    </a:cubicBezTo>
                    <a:cubicBezTo>
                      <a:pt x="518" y="426"/>
                      <a:pt x="581" y="549"/>
                      <a:pt x="604" y="685"/>
                    </a:cubicBezTo>
                    <a:cubicBezTo>
                      <a:pt x="610" y="719"/>
                      <a:pt x="640" y="743"/>
                      <a:pt x="673" y="743"/>
                    </a:cubicBezTo>
                    <a:cubicBezTo>
                      <a:pt x="677" y="743"/>
                      <a:pt x="681" y="742"/>
                      <a:pt x="685" y="742"/>
                    </a:cubicBezTo>
                    <a:cubicBezTo>
                      <a:pt x="723" y="735"/>
                      <a:pt x="749" y="699"/>
                      <a:pt x="742" y="661"/>
                    </a:cubicBezTo>
                    <a:cubicBezTo>
                      <a:pt x="714" y="497"/>
                      <a:pt x="637" y="348"/>
                      <a:pt x="519" y="230"/>
                    </a:cubicBezTo>
                    <a:cubicBezTo>
                      <a:pt x="400" y="111"/>
                      <a:pt x="251" y="34"/>
                      <a:pt x="87" y="6"/>
                    </a:cubicBezTo>
                    <a:cubicBezTo>
                      <a:pt x="49" y="0"/>
                      <a:pt x="13" y="25"/>
                      <a:pt x="7" y="63"/>
                    </a:cubicBezTo>
                    <a:cubicBezTo>
                      <a:pt x="0" y="100"/>
                      <a:pt x="25" y="137"/>
                      <a:pt x="63"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sp>
            <p:nvSpPr>
              <p:cNvPr id="18" name="Freeform 12">
                <a:extLst>
                  <a:ext uri="{FF2B5EF4-FFF2-40B4-BE49-F238E27FC236}">
                    <a16:creationId xmlns:a16="http://schemas.microsoft.com/office/drawing/2014/main" id="{3B7F5CC0-A229-4872-9F39-B440FAB4C35F}"/>
                  </a:ext>
                </a:extLst>
              </p:cNvPr>
              <p:cNvSpPr>
                <a:spLocks/>
              </p:cNvSpPr>
              <p:nvPr/>
            </p:nvSpPr>
            <p:spPr bwMode="auto">
              <a:xfrm>
                <a:off x="-1398588" y="1123951"/>
                <a:ext cx="2524125" cy="2503487"/>
              </a:xfrm>
              <a:custGeom>
                <a:avLst/>
                <a:gdLst>
                  <a:gd name="T0" fmla="*/ 1165 w 1172"/>
                  <a:gd name="T1" fmla="*/ 1086 h 1166"/>
                  <a:gd name="T2" fmla="*/ 797 w 1172"/>
                  <a:gd name="T3" fmla="*/ 375 h 1166"/>
                  <a:gd name="T4" fmla="*/ 86 w 1172"/>
                  <a:gd name="T5" fmla="*/ 7 h 1166"/>
                  <a:gd name="T6" fmla="*/ 6 w 1172"/>
                  <a:gd name="T7" fmla="*/ 64 h 1166"/>
                  <a:gd name="T8" fmla="*/ 64 w 1172"/>
                  <a:gd name="T9" fmla="*/ 144 h 1166"/>
                  <a:gd name="T10" fmla="*/ 699 w 1172"/>
                  <a:gd name="T11" fmla="*/ 474 h 1166"/>
                  <a:gd name="T12" fmla="*/ 1028 w 1172"/>
                  <a:gd name="T13" fmla="*/ 1109 h 1166"/>
                  <a:gd name="T14" fmla="*/ 1096 w 1172"/>
                  <a:gd name="T15" fmla="*/ 1166 h 1166"/>
                  <a:gd name="T16" fmla="*/ 1108 w 1172"/>
                  <a:gd name="T17" fmla="*/ 1165 h 1166"/>
                  <a:gd name="T18" fmla="*/ 1165 w 1172"/>
                  <a:gd name="T19" fmla="*/ 108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1166">
                    <a:moveTo>
                      <a:pt x="1165" y="1086"/>
                    </a:moveTo>
                    <a:cubicBezTo>
                      <a:pt x="1119" y="816"/>
                      <a:pt x="992" y="571"/>
                      <a:pt x="797" y="375"/>
                    </a:cubicBezTo>
                    <a:cubicBezTo>
                      <a:pt x="601" y="180"/>
                      <a:pt x="356" y="53"/>
                      <a:pt x="86" y="7"/>
                    </a:cubicBezTo>
                    <a:cubicBezTo>
                      <a:pt x="49" y="0"/>
                      <a:pt x="13" y="26"/>
                      <a:pt x="6" y="64"/>
                    </a:cubicBezTo>
                    <a:cubicBezTo>
                      <a:pt x="0" y="102"/>
                      <a:pt x="25" y="138"/>
                      <a:pt x="64" y="144"/>
                    </a:cubicBezTo>
                    <a:cubicBezTo>
                      <a:pt x="304" y="185"/>
                      <a:pt x="524" y="299"/>
                      <a:pt x="699" y="474"/>
                    </a:cubicBezTo>
                    <a:cubicBezTo>
                      <a:pt x="873" y="648"/>
                      <a:pt x="987" y="868"/>
                      <a:pt x="1028" y="1109"/>
                    </a:cubicBezTo>
                    <a:cubicBezTo>
                      <a:pt x="1033" y="1143"/>
                      <a:pt x="1063" y="1166"/>
                      <a:pt x="1096" y="1166"/>
                    </a:cubicBezTo>
                    <a:cubicBezTo>
                      <a:pt x="1101" y="1166"/>
                      <a:pt x="1104" y="1166"/>
                      <a:pt x="1108" y="1165"/>
                    </a:cubicBezTo>
                    <a:cubicBezTo>
                      <a:pt x="1146" y="1160"/>
                      <a:pt x="1172" y="1124"/>
                      <a:pt x="1165"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grpSp>
      </p:grpSp>
      <p:sp>
        <p:nvSpPr>
          <p:cNvPr id="19" name="Заголовок 1"/>
          <p:cNvSpPr>
            <a:spLocks noGrp="1"/>
          </p:cNvSpPr>
          <p:nvPr>
            <p:ph type="ctrTitle" hasCustomPrompt="1"/>
          </p:nvPr>
        </p:nvSpPr>
        <p:spPr>
          <a:xfrm>
            <a:off x="2770348" y="948897"/>
            <a:ext cx="5561815" cy="993652"/>
          </a:xfrm>
        </p:spPr>
        <p:txBody>
          <a:bodyPr anchor="b"/>
          <a:lstStyle>
            <a:lvl1pPr algn="ctr">
              <a:defRPr sz="6000">
                <a:solidFill>
                  <a:schemeClr val="bg1"/>
                </a:solidFill>
                <a:latin typeface="Museo Sans Cyrl 700" panose="02000000000000000000" pitchFamily="50" charset="-52"/>
              </a:defRPr>
            </a:lvl1pPr>
          </a:lstStyle>
          <a:p>
            <a:r>
              <a:rPr lang="ru-RU" dirty="0"/>
              <a:t>Спасибо!</a:t>
            </a:r>
          </a:p>
        </p:txBody>
      </p:sp>
      <p:sp>
        <p:nvSpPr>
          <p:cNvPr id="21" name="Прямоугольник с одним вырезанным углом 20"/>
          <p:cNvSpPr/>
          <p:nvPr userDrawn="1"/>
        </p:nvSpPr>
        <p:spPr>
          <a:xfrm rot="5400000" flipH="1">
            <a:off x="2011303" y="3391970"/>
            <a:ext cx="607584" cy="4630189"/>
          </a:xfrm>
          <a:prstGeom prst="snip1Rect">
            <a:avLst>
              <a:gd name="adj" fmla="val 5000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t> </a:t>
            </a:r>
          </a:p>
        </p:txBody>
      </p:sp>
      <p:grpSp>
        <p:nvGrpSpPr>
          <p:cNvPr id="22" name="Группа 21"/>
          <p:cNvGrpSpPr/>
          <p:nvPr userDrawn="1"/>
        </p:nvGrpSpPr>
        <p:grpSpPr>
          <a:xfrm>
            <a:off x="5044440" y="4915451"/>
            <a:ext cx="3113321" cy="338554"/>
            <a:chOff x="6902905" y="4741399"/>
            <a:chExt cx="3113321" cy="338554"/>
          </a:xfrm>
        </p:grpSpPr>
        <p:sp>
          <p:nvSpPr>
            <p:cNvPr id="23" name="Rectangle 11">
              <a:extLst>
                <a:ext uri="{FF2B5EF4-FFF2-40B4-BE49-F238E27FC236}">
                  <a16:creationId xmlns:a16="http://schemas.microsoft.com/office/drawing/2014/main" id="{2C673D6E-02E4-4FF0-ABB4-0D802ED74F8B}"/>
                </a:ext>
              </a:extLst>
            </p:cNvPr>
            <p:cNvSpPr/>
            <p:nvPr/>
          </p:nvSpPr>
          <p:spPr>
            <a:xfrm>
              <a:off x="7378953" y="4741399"/>
              <a:ext cx="2637273" cy="338554"/>
            </a:xfrm>
            <a:prstGeom prst="rect">
              <a:avLst/>
            </a:prstGeom>
          </p:spPr>
          <p:txBody>
            <a:bodyPr wrap="square" anchor="ctr">
              <a:spAutoFit/>
            </a:bodyPr>
            <a:lstStyle/>
            <a:p>
              <a:pPr>
                <a:defRPr/>
              </a:pPr>
              <a:r>
                <a:rPr lang="en-US" sz="1600" dirty="0">
                  <a:solidFill>
                    <a:schemeClr val="bg1"/>
                  </a:solidFill>
                  <a:effectLst/>
                  <a:latin typeface="Museo Sans Cyrl 500" panose="02000000000000000000" pitchFamily="2" charset="-52"/>
                </a:rPr>
                <a:t>education@coral.school </a:t>
              </a:r>
              <a:endParaRPr lang="en-US" sz="1600" kern="0" dirty="0">
                <a:solidFill>
                  <a:schemeClr val="bg1"/>
                </a:solidFill>
                <a:latin typeface="Museo Sans Cyrl 500" panose="02000000000000000000" pitchFamily="2" charset="-52"/>
                <a:cs typeface="Arial" panose="020B0604020202020204" pitchFamily="34" charset="0"/>
              </a:endParaRPr>
            </a:p>
          </p:txBody>
        </p:sp>
        <p:sp>
          <p:nvSpPr>
            <p:cNvPr id="24" name="Freeform 16">
              <a:extLst>
                <a:ext uri="{FF2B5EF4-FFF2-40B4-BE49-F238E27FC236}">
                  <a16:creationId xmlns:a16="http://schemas.microsoft.com/office/drawing/2014/main" id="{1E0D5B07-177E-4F15-9A81-D61C25BBBF19}"/>
                </a:ext>
              </a:extLst>
            </p:cNvPr>
            <p:cNvSpPr>
              <a:spLocks noEditPoints="1"/>
            </p:cNvSpPr>
            <p:nvPr userDrawn="1"/>
          </p:nvSpPr>
          <p:spPr bwMode="auto">
            <a:xfrm>
              <a:off x="6902905" y="4766857"/>
              <a:ext cx="288365" cy="287639"/>
            </a:xfrm>
            <a:custGeom>
              <a:avLst/>
              <a:gdLst>
                <a:gd name="T0" fmla="*/ 1171 w 2342"/>
                <a:gd name="T1" fmla="*/ 0 h 2342"/>
                <a:gd name="T2" fmla="*/ 0 w 2342"/>
                <a:gd name="T3" fmla="*/ 1171 h 2342"/>
                <a:gd name="T4" fmla="*/ 1171 w 2342"/>
                <a:gd name="T5" fmla="*/ 2342 h 2342"/>
                <a:gd name="T6" fmla="*/ 2342 w 2342"/>
                <a:gd name="T7" fmla="*/ 1171 h 2342"/>
                <a:gd name="T8" fmla="*/ 2236 w 2342"/>
                <a:gd name="T9" fmla="*/ 1118 h 2342"/>
                <a:gd name="T10" fmla="*/ 1708 w 2342"/>
                <a:gd name="T11" fmla="*/ 609 h 2342"/>
                <a:gd name="T12" fmla="*/ 2236 w 2342"/>
                <a:gd name="T13" fmla="*/ 1118 h 2342"/>
                <a:gd name="T14" fmla="*/ 1677 w 2342"/>
                <a:gd name="T15" fmla="*/ 1224 h 2342"/>
                <a:gd name="T16" fmla="*/ 1224 w 2342"/>
                <a:gd name="T17" fmla="*/ 1608 h 2342"/>
                <a:gd name="T18" fmla="*/ 1874 w 2342"/>
                <a:gd name="T19" fmla="*/ 370 h 2342"/>
                <a:gd name="T20" fmla="*/ 1613 w 2342"/>
                <a:gd name="T21" fmla="*/ 364 h 2342"/>
                <a:gd name="T22" fmla="*/ 1874 w 2342"/>
                <a:gd name="T23" fmla="*/ 370 h 2342"/>
                <a:gd name="T24" fmla="*/ 1520 w 2342"/>
                <a:gd name="T25" fmla="*/ 411 h 2342"/>
                <a:gd name="T26" fmla="*/ 1224 w 2342"/>
                <a:gd name="T27" fmla="*/ 633 h 2342"/>
                <a:gd name="T28" fmla="*/ 1611 w 2342"/>
                <a:gd name="T29" fmla="*/ 654 h 2342"/>
                <a:gd name="T30" fmla="*/ 1224 w 2342"/>
                <a:gd name="T31" fmla="*/ 1119 h 2342"/>
                <a:gd name="T32" fmla="*/ 1611 w 2342"/>
                <a:gd name="T33" fmla="*/ 654 h 2342"/>
                <a:gd name="T34" fmla="*/ 665 w 2342"/>
                <a:gd name="T35" fmla="*/ 1118 h 2342"/>
                <a:gd name="T36" fmla="*/ 1118 w 2342"/>
                <a:gd name="T37" fmla="*/ 737 h 2342"/>
                <a:gd name="T38" fmla="*/ 1119 w 2342"/>
                <a:gd name="T39" fmla="*/ 121 h 2342"/>
                <a:gd name="T40" fmla="*/ 763 w 2342"/>
                <a:gd name="T41" fmla="*/ 553 h 2342"/>
                <a:gd name="T42" fmla="*/ 1119 w 2342"/>
                <a:gd name="T43" fmla="*/ 121 h 2342"/>
                <a:gd name="T44" fmla="*/ 729 w 2342"/>
                <a:gd name="T45" fmla="*/ 364 h 2342"/>
                <a:gd name="T46" fmla="*/ 469 w 2342"/>
                <a:gd name="T47" fmla="*/ 370 h 2342"/>
                <a:gd name="T48" fmla="*/ 393 w 2342"/>
                <a:gd name="T49" fmla="*/ 443 h 2342"/>
                <a:gd name="T50" fmla="*/ 560 w 2342"/>
                <a:gd name="T51" fmla="*/ 1118 h 2342"/>
                <a:gd name="T52" fmla="*/ 393 w 2342"/>
                <a:gd name="T53" fmla="*/ 443 h 2342"/>
                <a:gd name="T54" fmla="*/ 560 w 2342"/>
                <a:gd name="T55" fmla="*/ 1224 h 2342"/>
                <a:gd name="T56" fmla="*/ 395 w 2342"/>
                <a:gd name="T57" fmla="*/ 1901 h 2342"/>
                <a:gd name="T58" fmla="*/ 471 w 2342"/>
                <a:gd name="T59" fmla="*/ 1974 h 2342"/>
                <a:gd name="T60" fmla="*/ 729 w 2342"/>
                <a:gd name="T61" fmla="*/ 1978 h 2342"/>
                <a:gd name="T62" fmla="*/ 471 w 2342"/>
                <a:gd name="T63" fmla="*/ 1974 h 2342"/>
                <a:gd name="T64" fmla="*/ 823 w 2342"/>
                <a:gd name="T65" fmla="*/ 1931 h 2342"/>
                <a:gd name="T66" fmla="*/ 1119 w 2342"/>
                <a:gd name="T67" fmla="*/ 1713 h 2342"/>
                <a:gd name="T68" fmla="*/ 732 w 2342"/>
                <a:gd name="T69" fmla="*/ 1692 h 2342"/>
                <a:gd name="T70" fmla="*/ 1119 w 2342"/>
                <a:gd name="T71" fmla="*/ 1224 h 2342"/>
                <a:gd name="T72" fmla="*/ 732 w 2342"/>
                <a:gd name="T73" fmla="*/ 1692 h 2342"/>
                <a:gd name="T74" fmla="*/ 1224 w 2342"/>
                <a:gd name="T75" fmla="*/ 1713 h 2342"/>
                <a:gd name="T76" fmla="*/ 1520 w 2342"/>
                <a:gd name="T77" fmla="*/ 1931 h 2342"/>
                <a:gd name="T78" fmla="*/ 1460 w 2342"/>
                <a:gd name="T79" fmla="*/ 2198 h 2342"/>
                <a:gd name="T80" fmla="*/ 1674 w 2342"/>
                <a:gd name="T81" fmla="*/ 1837 h 2342"/>
                <a:gd name="T82" fmla="*/ 1460 w 2342"/>
                <a:gd name="T83" fmla="*/ 2198 h 2342"/>
                <a:gd name="T84" fmla="*/ 1708 w 2342"/>
                <a:gd name="T85" fmla="*/ 1736 h 2342"/>
                <a:gd name="T86" fmla="*/ 2237 w 2342"/>
                <a:gd name="T87" fmla="*/ 1224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2" h="2342">
                  <a:moveTo>
                    <a:pt x="1999" y="343"/>
                  </a:moveTo>
                  <a:cubicBezTo>
                    <a:pt x="1778" y="122"/>
                    <a:pt x="1484" y="0"/>
                    <a:pt x="1171" y="0"/>
                  </a:cubicBezTo>
                  <a:cubicBezTo>
                    <a:pt x="858" y="0"/>
                    <a:pt x="564" y="122"/>
                    <a:pt x="343" y="343"/>
                  </a:cubicBezTo>
                  <a:cubicBezTo>
                    <a:pt x="122" y="564"/>
                    <a:pt x="0" y="858"/>
                    <a:pt x="0" y="1171"/>
                  </a:cubicBezTo>
                  <a:cubicBezTo>
                    <a:pt x="0" y="1484"/>
                    <a:pt x="122" y="1778"/>
                    <a:pt x="343" y="1999"/>
                  </a:cubicBezTo>
                  <a:cubicBezTo>
                    <a:pt x="564" y="2220"/>
                    <a:pt x="858" y="2342"/>
                    <a:pt x="1171" y="2342"/>
                  </a:cubicBezTo>
                  <a:cubicBezTo>
                    <a:pt x="1484" y="2342"/>
                    <a:pt x="1778" y="2220"/>
                    <a:pt x="1999" y="1999"/>
                  </a:cubicBezTo>
                  <a:cubicBezTo>
                    <a:pt x="2220" y="1778"/>
                    <a:pt x="2342" y="1484"/>
                    <a:pt x="2342" y="1171"/>
                  </a:cubicBezTo>
                  <a:cubicBezTo>
                    <a:pt x="2342" y="858"/>
                    <a:pt x="2220" y="564"/>
                    <a:pt x="1999" y="343"/>
                  </a:cubicBezTo>
                  <a:close/>
                  <a:moveTo>
                    <a:pt x="2236" y="1118"/>
                  </a:moveTo>
                  <a:cubicBezTo>
                    <a:pt x="1782" y="1118"/>
                    <a:pt x="1782" y="1118"/>
                    <a:pt x="1782" y="1118"/>
                  </a:cubicBezTo>
                  <a:cubicBezTo>
                    <a:pt x="1778" y="938"/>
                    <a:pt x="1752" y="764"/>
                    <a:pt x="1708" y="609"/>
                  </a:cubicBezTo>
                  <a:cubicBezTo>
                    <a:pt x="1794" y="565"/>
                    <a:pt x="1875" y="509"/>
                    <a:pt x="1949" y="443"/>
                  </a:cubicBezTo>
                  <a:cubicBezTo>
                    <a:pt x="2117" y="622"/>
                    <a:pt x="2223" y="858"/>
                    <a:pt x="2236" y="1118"/>
                  </a:cubicBezTo>
                  <a:close/>
                  <a:moveTo>
                    <a:pt x="1224" y="1224"/>
                  </a:moveTo>
                  <a:cubicBezTo>
                    <a:pt x="1677" y="1224"/>
                    <a:pt x="1677" y="1224"/>
                    <a:pt x="1677" y="1224"/>
                  </a:cubicBezTo>
                  <a:cubicBezTo>
                    <a:pt x="1674" y="1390"/>
                    <a:pt x="1651" y="1549"/>
                    <a:pt x="1611" y="1692"/>
                  </a:cubicBezTo>
                  <a:cubicBezTo>
                    <a:pt x="1488" y="1642"/>
                    <a:pt x="1358" y="1614"/>
                    <a:pt x="1224" y="1608"/>
                  </a:cubicBezTo>
                  <a:lnTo>
                    <a:pt x="1224" y="1224"/>
                  </a:lnTo>
                  <a:close/>
                  <a:moveTo>
                    <a:pt x="1874" y="370"/>
                  </a:moveTo>
                  <a:cubicBezTo>
                    <a:pt x="1813" y="424"/>
                    <a:pt x="1746" y="470"/>
                    <a:pt x="1675" y="508"/>
                  </a:cubicBezTo>
                  <a:cubicBezTo>
                    <a:pt x="1657" y="457"/>
                    <a:pt x="1636" y="409"/>
                    <a:pt x="1613" y="364"/>
                  </a:cubicBezTo>
                  <a:cubicBezTo>
                    <a:pt x="1568" y="275"/>
                    <a:pt x="1516" y="201"/>
                    <a:pt x="1459" y="144"/>
                  </a:cubicBezTo>
                  <a:cubicBezTo>
                    <a:pt x="1615" y="188"/>
                    <a:pt x="1756" y="266"/>
                    <a:pt x="1874" y="370"/>
                  </a:cubicBezTo>
                  <a:close/>
                  <a:moveTo>
                    <a:pt x="1224" y="121"/>
                  </a:moveTo>
                  <a:cubicBezTo>
                    <a:pt x="1333" y="145"/>
                    <a:pt x="1436" y="246"/>
                    <a:pt x="1520" y="411"/>
                  </a:cubicBezTo>
                  <a:cubicBezTo>
                    <a:pt x="1542" y="455"/>
                    <a:pt x="1562" y="503"/>
                    <a:pt x="1580" y="553"/>
                  </a:cubicBezTo>
                  <a:cubicBezTo>
                    <a:pt x="1467" y="599"/>
                    <a:pt x="1347" y="626"/>
                    <a:pt x="1224" y="633"/>
                  </a:cubicBezTo>
                  <a:lnTo>
                    <a:pt x="1224" y="121"/>
                  </a:lnTo>
                  <a:close/>
                  <a:moveTo>
                    <a:pt x="1611" y="654"/>
                  </a:moveTo>
                  <a:cubicBezTo>
                    <a:pt x="1651" y="795"/>
                    <a:pt x="1673" y="953"/>
                    <a:pt x="1677" y="1119"/>
                  </a:cubicBezTo>
                  <a:cubicBezTo>
                    <a:pt x="1224" y="1119"/>
                    <a:pt x="1224" y="1119"/>
                    <a:pt x="1224" y="1119"/>
                  </a:cubicBezTo>
                  <a:cubicBezTo>
                    <a:pt x="1224" y="738"/>
                    <a:pt x="1224" y="738"/>
                    <a:pt x="1224" y="738"/>
                  </a:cubicBezTo>
                  <a:cubicBezTo>
                    <a:pt x="1358" y="732"/>
                    <a:pt x="1489" y="703"/>
                    <a:pt x="1611" y="654"/>
                  </a:cubicBezTo>
                  <a:close/>
                  <a:moveTo>
                    <a:pt x="1118" y="1118"/>
                  </a:moveTo>
                  <a:cubicBezTo>
                    <a:pt x="665" y="1118"/>
                    <a:pt x="665" y="1118"/>
                    <a:pt x="665" y="1118"/>
                  </a:cubicBezTo>
                  <a:cubicBezTo>
                    <a:pt x="668" y="953"/>
                    <a:pt x="691" y="795"/>
                    <a:pt x="730" y="653"/>
                  </a:cubicBezTo>
                  <a:cubicBezTo>
                    <a:pt x="853" y="703"/>
                    <a:pt x="984" y="732"/>
                    <a:pt x="1118" y="737"/>
                  </a:cubicBezTo>
                  <a:cubicBezTo>
                    <a:pt x="1118" y="1118"/>
                    <a:pt x="1118" y="1118"/>
                    <a:pt x="1118" y="1118"/>
                  </a:cubicBezTo>
                  <a:close/>
                  <a:moveTo>
                    <a:pt x="1119" y="121"/>
                  </a:moveTo>
                  <a:cubicBezTo>
                    <a:pt x="1119" y="633"/>
                    <a:pt x="1119" y="633"/>
                    <a:pt x="1119" y="633"/>
                  </a:cubicBezTo>
                  <a:cubicBezTo>
                    <a:pt x="995" y="626"/>
                    <a:pt x="875" y="599"/>
                    <a:pt x="763" y="553"/>
                  </a:cubicBezTo>
                  <a:cubicBezTo>
                    <a:pt x="780" y="503"/>
                    <a:pt x="800" y="455"/>
                    <a:pt x="823" y="411"/>
                  </a:cubicBezTo>
                  <a:cubicBezTo>
                    <a:pt x="906" y="246"/>
                    <a:pt x="1009" y="145"/>
                    <a:pt x="1119" y="121"/>
                  </a:cubicBezTo>
                  <a:close/>
                  <a:moveTo>
                    <a:pt x="883" y="144"/>
                  </a:moveTo>
                  <a:cubicBezTo>
                    <a:pt x="826" y="201"/>
                    <a:pt x="775" y="275"/>
                    <a:pt x="729" y="364"/>
                  </a:cubicBezTo>
                  <a:cubicBezTo>
                    <a:pt x="707" y="409"/>
                    <a:pt x="686" y="457"/>
                    <a:pt x="668" y="508"/>
                  </a:cubicBezTo>
                  <a:cubicBezTo>
                    <a:pt x="597" y="470"/>
                    <a:pt x="530" y="424"/>
                    <a:pt x="469" y="370"/>
                  </a:cubicBezTo>
                  <a:cubicBezTo>
                    <a:pt x="587" y="266"/>
                    <a:pt x="728" y="188"/>
                    <a:pt x="883" y="144"/>
                  </a:cubicBezTo>
                  <a:close/>
                  <a:moveTo>
                    <a:pt x="393" y="443"/>
                  </a:moveTo>
                  <a:cubicBezTo>
                    <a:pt x="467" y="509"/>
                    <a:pt x="548" y="564"/>
                    <a:pt x="635" y="609"/>
                  </a:cubicBezTo>
                  <a:cubicBezTo>
                    <a:pt x="590" y="764"/>
                    <a:pt x="564" y="938"/>
                    <a:pt x="560" y="1118"/>
                  </a:cubicBezTo>
                  <a:cubicBezTo>
                    <a:pt x="106" y="1118"/>
                    <a:pt x="106" y="1118"/>
                    <a:pt x="106" y="1118"/>
                  </a:cubicBezTo>
                  <a:cubicBezTo>
                    <a:pt x="119" y="858"/>
                    <a:pt x="226" y="622"/>
                    <a:pt x="393" y="443"/>
                  </a:cubicBezTo>
                  <a:close/>
                  <a:moveTo>
                    <a:pt x="106" y="1224"/>
                  </a:moveTo>
                  <a:cubicBezTo>
                    <a:pt x="560" y="1224"/>
                    <a:pt x="560" y="1224"/>
                    <a:pt x="560" y="1224"/>
                  </a:cubicBezTo>
                  <a:cubicBezTo>
                    <a:pt x="565" y="1406"/>
                    <a:pt x="591" y="1580"/>
                    <a:pt x="636" y="1736"/>
                  </a:cubicBezTo>
                  <a:cubicBezTo>
                    <a:pt x="549" y="1780"/>
                    <a:pt x="469" y="1835"/>
                    <a:pt x="395" y="1901"/>
                  </a:cubicBezTo>
                  <a:cubicBezTo>
                    <a:pt x="226" y="1722"/>
                    <a:pt x="119" y="1485"/>
                    <a:pt x="106" y="1224"/>
                  </a:cubicBezTo>
                  <a:close/>
                  <a:moveTo>
                    <a:pt x="471" y="1974"/>
                  </a:moveTo>
                  <a:cubicBezTo>
                    <a:pt x="532" y="1921"/>
                    <a:pt x="598" y="1875"/>
                    <a:pt x="668" y="1837"/>
                  </a:cubicBezTo>
                  <a:cubicBezTo>
                    <a:pt x="687" y="1886"/>
                    <a:pt x="707" y="1934"/>
                    <a:pt x="729" y="1978"/>
                  </a:cubicBezTo>
                  <a:cubicBezTo>
                    <a:pt x="775" y="2067"/>
                    <a:pt x="826" y="2141"/>
                    <a:pt x="883" y="2198"/>
                  </a:cubicBezTo>
                  <a:cubicBezTo>
                    <a:pt x="729" y="2154"/>
                    <a:pt x="588" y="2077"/>
                    <a:pt x="471" y="1974"/>
                  </a:cubicBezTo>
                  <a:close/>
                  <a:moveTo>
                    <a:pt x="1119" y="2221"/>
                  </a:moveTo>
                  <a:cubicBezTo>
                    <a:pt x="1009" y="2197"/>
                    <a:pt x="906" y="2096"/>
                    <a:pt x="823" y="1931"/>
                  </a:cubicBezTo>
                  <a:cubicBezTo>
                    <a:pt x="801" y="1888"/>
                    <a:pt x="781" y="1841"/>
                    <a:pt x="764" y="1792"/>
                  </a:cubicBezTo>
                  <a:cubicBezTo>
                    <a:pt x="876" y="1746"/>
                    <a:pt x="996" y="1718"/>
                    <a:pt x="1119" y="1713"/>
                  </a:cubicBezTo>
                  <a:cubicBezTo>
                    <a:pt x="1119" y="2221"/>
                    <a:pt x="1119" y="2221"/>
                    <a:pt x="1119" y="2221"/>
                  </a:cubicBezTo>
                  <a:close/>
                  <a:moveTo>
                    <a:pt x="732" y="1692"/>
                  </a:moveTo>
                  <a:cubicBezTo>
                    <a:pt x="692" y="1549"/>
                    <a:pt x="669" y="1390"/>
                    <a:pt x="665" y="1224"/>
                  </a:cubicBezTo>
                  <a:cubicBezTo>
                    <a:pt x="1119" y="1224"/>
                    <a:pt x="1119" y="1224"/>
                    <a:pt x="1119" y="1224"/>
                  </a:cubicBezTo>
                  <a:cubicBezTo>
                    <a:pt x="1119" y="1608"/>
                    <a:pt x="1119" y="1608"/>
                    <a:pt x="1119" y="1608"/>
                  </a:cubicBezTo>
                  <a:cubicBezTo>
                    <a:pt x="985" y="1613"/>
                    <a:pt x="854" y="1642"/>
                    <a:pt x="732" y="1692"/>
                  </a:cubicBezTo>
                  <a:close/>
                  <a:moveTo>
                    <a:pt x="1224" y="2221"/>
                  </a:moveTo>
                  <a:cubicBezTo>
                    <a:pt x="1224" y="1713"/>
                    <a:pt x="1224" y="1713"/>
                    <a:pt x="1224" y="1713"/>
                  </a:cubicBezTo>
                  <a:cubicBezTo>
                    <a:pt x="1347" y="1719"/>
                    <a:pt x="1467" y="1746"/>
                    <a:pt x="1579" y="1792"/>
                  </a:cubicBezTo>
                  <a:cubicBezTo>
                    <a:pt x="1562" y="1841"/>
                    <a:pt x="1542" y="1888"/>
                    <a:pt x="1520" y="1931"/>
                  </a:cubicBezTo>
                  <a:cubicBezTo>
                    <a:pt x="1437" y="2096"/>
                    <a:pt x="1334" y="2197"/>
                    <a:pt x="1224" y="2221"/>
                  </a:cubicBezTo>
                  <a:close/>
                  <a:moveTo>
                    <a:pt x="1460" y="2198"/>
                  </a:moveTo>
                  <a:cubicBezTo>
                    <a:pt x="1517" y="2141"/>
                    <a:pt x="1568" y="2067"/>
                    <a:pt x="1614" y="1977"/>
                  </a:cubicBezTo>
                  <a:cubicBezTo>
                    <a:pt x="1636" y="1933"/>
                    <a:pt x="1656" y="1886"/>
                    <a:pt x="1674" y="1837"/>
                  </a:cubicBezTo>
                  <a:cubicBezTo>
                    <a:pt x="1745" y="1874"/>
                    <a:pt x="1811" y="1920"/>
                    <a:pt x="1872" y="1974"/>
                  </a:cubicBezTo>
                  <a:cubicBezTo>
                    <a:pt x="1755" y="2077"/>
                    <a:pt x="1614" y="2154"/>
                    <a:pt x="1460" y="2198"/>
                  </a:cubicBezTo>
                  <a:close/>
                  <a:moveTo>
                    <a:pt x="1948" y="1901"/>
                  </a:moveTo>
                  <a:cubicBezTo>
                    <a:pt x="1875" y="1836"/>
                    <a:pt x="1794" y="1780"/>
                    <a:pt x="1708" y="1736"/>
                  </a:cubicBezTo>
                  <a:cubicBezTo>
                    <a:pt x="1753" y="1580"/>
                    <a:pt x="1779" y="1405"/>
                    <a:pt x="1783" y="1224"/>
                  </a:cubicBezTo>
                  <a:cubicBezTo>
                    <a:pt x="2237" y="1224"/>
                    <a:pt x="2237" y="1224"/>
                    <a:pt x="2237" y="1224"/>
                  </a:cubicBezTo>
                  <a:cubicBezTo>
                    <a:pt x="2224" y="1485"/>
                    <a:pt x="2117" y="1722"/>
                    <a:pt x="1948" y="19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000">
                <a:solidFill>
                  <a:schemeClr val="tx1">
                    <a:lumMod val="50000"/>
                    <a:lumOff val="50000"/>
                  </a:schemeClr>
                </a:solidFill>
                <a:latin typeface="Museo Sans Cyrl 300" panose="02000000000000000000" pitchFamily="2" charset="-52"/>
              </a:endParaRPr>
            </a:p>
          </p:txBody>
        </p:sp>
      </p:grpSp>
      <p:grpSp>
        <p:nvGrpSpPr>
          <p:cNvPr id="25" name="Группа 24"/>
          <p:cNvGrpSpPr/>
          <p:nvPr userDrawn="1"/>
        </p:nvGrpSpPr>
        <p:grpSpPr>
          <a:xfrm>
            <a:off x="5044440" y="5720928"/>
            <a:ext cx="3123593" cy="338554"/>
            <a:chOff x="6892633" y="5559623"/>
            <a:chExt cx="3123593" cy="338554"/>
          </a:xfrm>
        </p:grpSpPr>
        <p:sp>
          <p:nvSpPr>
            <p:cNvPr id="26" name="Rectangle 16">
              <a:extLst>
                <a:ext uri="{FF2B5EF4-FFF2-40B4-BE49-F238E27FC236}">
                  <a16:creationId xmlns:a16="http://schemas.microsoft.com/office/drawing/2014/main" id="{FD166BF1-D470-4570-9493-0963BA9D08AD}"/>
                </a:ext>
              </a:extLst>
            </p:cNvPr>
            <p:cNvSpPr/>
            <p:nvPr/>
          </p:nvSpPr>
          <p:spPr>
            <a:xfrm>
              <a:off x="7378953" y="5559623"/>
              <a:ext cx="2637273" cy="338554"/>
            </a:xfrm>
            <a:prstGeom prst="rect">
              <a:avLst/>
            </a:prstGeom>
          </p:spPr>
          <p:txBody>
            <a:bodyPr wrap="square" anchor="ctr">
              <a:spAutoFit/>
            </a:bodyPr>
            <a:lstStyle/>
            <a:p>
              <a:pPr>
                <a:defRPr/>
              </a:pPr>
              <a:r>
                <a:rPr lang="en-US" sz="1600" u="sng" kern="0" dirty="0" err="1">
                  <a:solidFill>
                    <a:schemeClr val="bg1"/>
                  </a:solidFill>
                  <a:latin typeface="Museo Sans Cyrl 300" panose="02000000000000000000" pitchFamily="2" charset="-52"/>
                  <a:cs typeface="Arial" panose="020B0604020202020204" pitchFamily="34" charset="0"/>
                </a:rPr>
                <a:t>coral.school</a:t>
              </a:r>
              <a:endParaRPr lang="en-US" sz="1600" u="sng" kern="0" dirty="0">
                <a:solidFill>
                  <a:schemeClr val="bg1"/>
                </a:solidFill>
                <a:latin typeface="Museo Sans Cyrl 300" panose="02000000000000000000" pitchFamily="2" charset="-52"/>
                <a:cs typeface="Arial" panose="020B0604020202020204" pitchFamily="34" charset="0"/>
              </a:endParaRPr>
            </a:p>
          </p:txBody>
        </p:sp>
        <p:pic>
          <p:nvPicPr>
            <p:cNvPr id="27" name="Рисунок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92633" y="5628442"/>
              <a:ext cx="307653" cy="200916"/>
            </a:xfrm>
            <a:prstGeom prst="rect">
              <a:avLst/>
            </a:prstGeom>
          </p:spPr>
        </p:pic>
      </p:grpSp>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101" y="4167942"/>
            <a:ext cx="3221988" cy="770263"/>
          </a:xfrm>
          <a:prstGeom prst="rect">
            <a:avLst/>
          </a:prstGeom>
        </p:spPr>
      </p:pic>
    </p:spTree>
    <p:extLst>
      <p:ext uri="{BB962C8B-B14F-4D97-AF65-F5344CB8AC3E}">
        <p14:creationId xmlns:p14="http://schemas.microsoft.com/office/powerpoint/2010/main" val="317067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bg>
      <p:bgPr>
        <a:solidFill>
          <a:srgbClr val="00244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755DD9-DBCA-BC65-A86D-83ED5ECB0444}"/>
              </a:ext>
            </a:extLst>
          </p:cNvPr>
          <p:cNvSpPr txBox="1"/>
          <p:nvPr userDrawn="1"/>
        </p:nvSpPr>
        <p:spPr>
          <a:xfrm>
            <a:off x="-85725" y="0"/>
            <a:ext cx="12277725" cy="6858000"/>
          </a:xfrm>
          <a:prstGeom prst="rect">
            <a:avLst/>
          </a:prstGeom>
          <a:solidFill>
            <a:schemeClr val="bg1"/>
          </a:solidFill>
        </p:spPr>
        <p:txBody>
          <a:bodyPr wrap="square" rtlCol="0">
            <a:spAutoFit/>
          </a:bodyPr>
          <a:lstStyle/>
          <a:p>
            <a:endParaRPr lang="ru-RU" dirty="0"/>
          </a:p>
        </p:txBody>
      </p:sp>
      <p:sp>
        <p:nvSpPr>
          <p:cNvPr id="2" name="Заголовок 1"/>
          <p:cNvSpPr>
            <a:spLocks noGrp="1"/>
          </p:cNvSpPr>
          <p:nvPr>
            <p:ph type="ctrTitle" hasCustomPrompt="1"/>
          </p:nvPr>
        </p:nvSpPr>
        <p:spPr>
          <a:xfrm>
            <a:off x="443243" y="2311115"/>
            <a:ext cx="8560239" cy="2775922"/>
          </a:xfrm>
          <a:ln>
            <a:solidFill>
              <a:schemeClr val="accent1"/>
            </a:solidFill>
          </a:ln>
        </p:spPr>
        <p:txBody>
          <a:bodyPr anchor="t">
            <a:normAutofit/>
          </a:bodyPr>
          <a:lstStyle>
            <a:lvl1pPr algn="l">
              <a:defRPr sz="2800" baseline="0">
                <a:solidFill>
                  <a:schemeClr val="bg1"/>
                </a:solidFill>
                <a:latin typeface="Museo Sans Cyrl 300" panose="02000000000000000000" pitchFamily="2" charset="-52"/>
              </a:defRPr>
            </a:lvl1pPr>
          </a:lstStyle>
          <a:p>
            <a:r>
              <a:rPr lang="ru-RU" dirty="0"/>
              <a:t>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a:t>
            </a:r>
            <a:endParaRPr lang="ru-RU" dirty="0"/>
          </a:p>
        </p:txBody>
      </p:sp>
      <p:grpSp>
        <p:nvGrpSpPr>
          <p:cNvPr id="3" name="Группа 2"/>
          <p:cNvGrpSpPr/>
          <p:nvPr userDrawn="1"/>
        </p:nvGrpSpPr>
        <p:grpSpPr>
          <a:xfrm>
            <a:off x="9501518" y="156050"/>
            <a:ext cx="1526915" cy="2006192"/>
            <a:chOff x="9501518" y="156050"/>
            <a:chExt cx="1526915" cy="2006192"/>
          </a:xfrm>
        </p:grpSpPr>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501518" y="638298"/>
              <a:ext cx="1526915" cy="1523944"/>
            </a:xfrm>
            <a:prstGeom prst="rect">
              <a:avLst/>
            </a:prstGeom>
          </p:spPr>
        </p:pic>
        <p:sp>
          <p:nvSpPr>
            <p:cNvPr id="6" name="TextBox 5"/>
            <p:cNvSpPr txBox="1"/>
            <p:nvPr userDrawn="1"/>
          </p:nvSpPr>
          <p:spPr>
            <a:xfrm>
              <a:off x="9719517" y="156050"/>
              <a:ext cx="1090916" cy="1569660"/>
            </a:xfrm>
            <a:prstGeom prst="rect">
              <a:avLst/>
            </a:prstGeom>
            <a:noFill/>
          </p:spPr>
          <p:txBody>
            <a:bodyPr wrap="square" rtlCol="0" anchor="ctr">
              <a:spAutoFit/>
            </a:bodyPr>
            <a:lstStyle/>
            <a:p>
              <a:pPr algn="ctr"/>
              <a:r>
                <a:rPr lang="ru-RU" sz="9600" b="1" i="0" kern="1200" dirty="0">
                  <a:solidFill>
                    <a:schemeClr val="bg1"/>
                  </a:solidFill>
                  <a:effectLst/>
                  <a:latin typeface="Bookman Old Style" panose="02050604050505020204" pitchFamily="18" charset="0"/>
                  <a:ea typeface="+mn-ea"/>
                  <a:cs typeface="+mn-cs"/>
                </a:rPr>
                <a:t>„</a:t>
              </a:r>
              <a:endParaRPr lang="ru-RU" sz="9600" b="1" dirty="0">
                <a:solidFill>
                  <a:schemeClr val="bg1"/>
                </a:solidFill>
                <a:latin typeface="Bookman Old Style" panose="02050604050505020204" pitchFamily="18" charset="0"/>
              </a:endParaRPr>
            </a:p>
          </p:txBody>
        </p:sp>
      </p:grpSp>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011" y="334732"/>
            <a:ext cx="1718530" cy="410839"/>
          </a:xfrm>
          <a:prstGeom prst="rect">
            <a:avLst/>
          </a:prstGeom>
        </p:spPr>
      </p:pic>
    </p:spTree>
    <p:extLst>
      <p:ext uri="{BB962C8B-B14F-4D97-AF65-F5344CB8AC3E}">
        <p14:creationId xmlns:p14="http://schemas.microsoft.com/office/powerpoint/2010/main" val="114859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2028823" y="2426287"/>
            <a:ext cx="2819402"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8"/>
          <p:cNvSpPr>
            <a:spLocks noGrp="1"/>
          </p:cNvSpPr>
          <p:nvPr>
            <p:ph type="pic" sz="quarter" idx="13"/>
          </p:nvPr>
        </p:nvSpPr>
        <p:spPr>
          <a:xfrm>
            <a:off x="5191123" y="2426286"/>
            <a:ext cx="2819402"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8"/>
          <p:cNvSpPr>
            <a:spLocks noGrp="1"/>
          </p:cNvSpPr>
          <p:nvPr>
            <p:ph type="pic" sz="quarter" idx="14"/>
          </p:nvPr>
        </p:nvSpPr>
        <p:spPr>
          <a:xfrm>
            <a:off x="8353423" y="2426285"/>
            <a:ext cx="2819402" cy="208671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5129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13"/>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200"/>
                                  </p:stCondLst>
                                  <p:childTnLst>
                                    <p:animScale>
                                      <p:cBhvr>
                                        <p:cTn id="19"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14" grpId="0" animBg="1"/>
      <p:bldP spid="14"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userDrawn="1">
  <p:cSld name="14_Два объекта">
    <p:spTree>
      <p:nvGrpSpPr>
        <p:cNvPr id="1" name=""/>
        <p:cNvGrpSpPr/>
        <p:nvPr/>
      </p:nvGrpSpPr>
      <p:grpSpPr bwMode="auto">
        <a:xfrm>
          <a:off x="0" y="0"/>
          <a:ext cx="0" cy="0"/>
          <a:chOff x="0" y="0"/>
          <a:chExt cx="0" cy="0"/>
        </a:xfrm>
      </p:grpSpPr>
      <p:sp>
        <p:nvSpPr>
          <p:cNvPr id="5" name="Рисунок 4"/>
          <p:cNvSpPr>
            <a:spLocks noGrp="1"/>
          </p:cNvSpPr>
          <p:nvPr>
            <p:ph type="pic" sz="quarter" idx="10"/>
          </p:nvPr>
        </p:nvSpPr>
        <p:spPr bwMode="auto">
          <a:xfrm>
            <a:off x="6143626" y="2090846"/>
            <a:ext cx="5243513" cy="3938480"/>
          </a:xfrm>
          <a:prstGeom prst="rect">
            <a:avLst/>
          </a:prstGeom>
          <a:solidFill>
            <a:srgbClr val="C2CBD2"/>
          </a:solidFill>
        </p:spPr>
        <p:txBody>
          <a:bodyPr vert="horz" lIns="91440" tIns="45720" rIns="91440" bIns="45720" rtlCol="0">
            <a:normAutofit/>
          </a:bodyPr>
          <a:lstStyle>
            <a:lvl1pPr>
              <a:defRPr lang="ru-RU"/>
            </a:lvl1pPr>
          </a:lstStyle>
          <a:p>
            <a:pPr lvl="0">
              <a:defRPr/>
            </a:pPr>
            <a:endParaRPr lang="ru-RU"/>
          </a:p>
        </p:txBody>
      </p:sp>
      <p:sp>
        <p:nvSpPr>
          <p:cNvPr id="35" name="Прямоугольник с одним вырезанным углом 34"/>
          <p:cNvSpPr/>
          <p:nvPr userDrawn="1"/>
        </p:nvSpPr>
        <p:spPr bwMode="auto">
          <a:xfrm flipH="1">
            <a:off x="11063826" y="6029061"/>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ru-RU" sz="1050">
              <a:latin typeface="Museo Sans Cyrl 300"/>
            </a:endParaRPr>
          </a:p>
        </p:txBody>
      </p:sp>
      <p:sp>
        <p:nvSpPr>
          <p:cNvPr id="9" name="Прямоугольник 8"/>
          <p:cNvSpPr/>
          <p:nvPr userDrawn="1"/>
        </p:nvSpPr>
        <p:spPr bwMode="auto">
          <a:xfrm>
            <a:off x="11387580"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ru-RU" sz="1050">
              <a:latin typeface="Museo Sans Cyrl 300"/>
            </a:endParaRPr>
          </a:p>
        </p:txBody>
      </p:sp>
      <p:pic>
        <p:nvPicPr>
          <p:cNvPr id="10" name="Рисунок 9"/>
          <p:cNvPicPr>
            <a:picLocks noChangeAspect="1"/>
          </p:cNvPicPr>
          <p:nvPr userDrawn="1"/>
        </p:nvPicPr>
        <p:blipFill>
          <a:blip r:embed="rId2"/>
          <a:stretch/>
        </p:blipFill>
        <p:spPr bwMode="auto">
          <a:xfrm>
            <a:off x="361213" y="223778"/>
            <a:ext cx="1718531" cy="414520"/>
          </a:xfrm>
          <a:prstGeom prst="rect">
            <a:avLst/>
          </a:prstGeom>
        </p:spPr>
      </p:pic>
    </p:spTree>
    <p:extLst>
      <p:ext uri="{BB962C8B-B14F-4D97-AF65-F5344CB8AC3E}">
        <p14:creationId xmlns:p14="http://schemas.microsoft.com/office/powerpoint/2010/main" val="3586628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userDrawn="1">
  <p:cSld name="15_Два объекта">
    <p:spTree>
      <p:nvGrpSpPr>
        <p:cNvPr id="1" name=""/>
        <p:cNvGrpSpPr/>
        <p:nvPr/>
      </p:nvGrpSpPr>
      <p:grpSpPr bwMode="auto">
        <a:xfrm>
          <a:off x="0" y="0"/>
          <a:ext cx="0" cy="0"/>
          <a:chOff x="0" y="0"/>
          <a:chExt cx="0" cy="0"/>
        </a:xfrm>
      </p:grpSpPr>
      <p:sp>
        <p:nvSpPr>
          <p:cNvPr id="5" name="Рисунок 4"/>
          <p:cNvSpPr>
            <a:spLocks noGrp="1"/>
          </p:cNvSpPr>
          <p:nvPr>
            <p:ph type="pic" sz="quarter" idx="10"/>
          </p:nvPr>
        </p:nvSpPr>
        <p:spPr bwMode="auto">
          <a:xfrm>
            <a:off x="6143626" y="2090846"/>
            <a:ext cx="5243513" cy="3938480"/>
          </a:xfrm>
          <a:prstGeom prst="rect">
            <a:avLst/>
          </a:prstGeom>
          <a:solidFill>
            <a:srgbClr val="C2CBD2"/>
          </a:solidFill>
        </p:spPr>
        <p:txBody>
          <a:bodyPr vert="horz" lIns="91440" tIns="45720" rIns="91440" bIns="45720" rtlCol="0">
            <a:normAutofit/>
          </a:bodyPr>
          <a:lstStyle>
            <a:lvl1pPr>
              <a:defRPr lang="ru-RU"/>
            </a:lvl1pPr>
          </a:lstStyle>
          <a:p>
            <a:pPr lvl="0">
              <a:defRPr/>
            </a:pPr>
            <a:endParaRPr lang="ru-RU"/>
          </a:p>
        </p:txBody>
      </p:sp>
      <p:sp>
        <p:nvSpPr>
          <p:cNvPr id="35" name="Прямоугольник с одним вырезанным углом 34"/>
          <p:cNvSpPr/>
          <p:nvPr userDrawn="1"/>
        </p:nvSpPr>
        <p:spPr bwMode="auto">
          <a:xfrm flipH="1">
            <a:off x="11063826" y="6029061"/>
            <a:ext cx="952303" cy="828941"/>
          </a:xfrm>
          <a:prstGeom prst="snip1Rect">
            <a:avLst>
              <a:gd name="adj" fmla="val 37721"/>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ru-RU" sz="1050">
              <a:latin typeface="Museo Sans Cyrl 300"/>
            </a:endParaRPr>
          </a:p>
        </p:txBody>
      </p:sp>
      <p:sp>
        <p:nvSpPr>
          <p:cNvPr id="9" name="Прямоугольник 8"/>
          <p:cNvSpPr/>
          <p:nvPr userDrawn="1"/>
        </p:nvSpPr>
        <p:spPr bwMode="auto">
          <a:xfrm>
            <a:off x="11387580"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ru-RU" sz="1050">
              <a:latin typeface="Museo Sans Cyrl 300"/>
            </a:endParaRPr>
          </a:p>
        </p:txBody>
      </p:sp>
      <p:pic>
        <p:nvPicPr>
          <p:cNvPr id="10" name="Рисунок 9"/>
          <p:cNvPicPr>
            <a:picLocks noChangeAspect="1"/>
          </p:cNvPicPr>
          <p:nvPr userDrawn="1"/>
        </p:nvPicPr>
        <p:blipFill>
          <a:blip r:embed="rId2"/>
          <a:stretch/>
        </p:blipFill>
        <p:spPr bwMode="auto">
          <a:xfrm>
            <a:off x="361213" y="223778"/>
            <a:ext cx="1718531" cy="414520"/>
          </a:xfrm>
          <a:prstGeom prst="rect">
            <a:avLst/>
          </a:prstGeom>
        </p:spPr>
      </p:pic>
    </p:spTree>
    <p:extLst>
      <p:ext uri="{BB962C8B-B14F-4D97-AF65-F5344CB8AC3E}">
        <p14:creationId xmlns:p14="http://schemas.microsoft.com/office/powerpoint/2010/main" val="267637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Титульный слайд">
    <p:bg>
      <p:bgPr>
        <a:solidFill>
          <a:srgbClr val="00244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755DD9-DBCA-BC65-A86D-83ED5ECB0444}"/>
              </a:ext>
            </a:extLst>
          </p:cNvPr>
          <p:cNvSpPr txBox="1"/>
          <p:nvPr userDrawn="1"/>
        </p:nvSpPr>
        <p:spPr>
          <a:xfrm>
            <a:off x="-85725" y="0"/>
            <a:ext cx="12277725" cy="6858000"/>
          </a:xfrm>
          <a:prstGeom prst="rect">
            <a:avLst/>
          </a:prstGeom>
          <a:solidFill>
            <a:schemeClr val="bg1"/>
          </a:solidFill>
        </p:spPr>
        <p:txBody>
          <a:bodyPr wrap="square" rtlCol="0">
            <a:spAutoFit/>
          </a:bodyPr>
          <a:lstStyle/>
          <a:p>
            <a:endParaRPr lang="ru-RU" dirty="0"/>
          </a:p>
        </p:txBody>
      </p:sp>
      <p:sp>
        <p:nvSpPr>
          <p:cNvPr id="2" name="Заголовок 1"/>
          <p:cNvSpPr>
            <a:spLocks noGrp="1"/>
          </p:cNvSpPr>
          <p:nvPr>
            <p:ph type="ctrTitle" hasCustomPrompt="1"/>
          </p:nvPr>
        </p:nvSpPr>
        <p:spPr>
          <a:xfrm>
            <a:off x="1591541" y="2269551"/>
            <a:ext cx="7993832" cy="2775922"/>
          </a:xfrm>
          <a:ln>
            <a:solidFill>
              <a:schemeClr val="accent1"/>
            </a:solidFill>
          </a:ln>
        </p:spPr>
        <p:txBody>
          <a:bodyPr anchor="t">
            <a:normAutofit/>
          </a:bodyPr>
          <a:lstStyle>
            <a:lvl1pPr algn="l">
              <a:defRPr sz="2800" baseline="0">
                <a:solidFill>
                  <a:schemeClr val="bg1"/>
                </a:solidFill>
                <a:latin typeface="Museo Sans Cyrl 300" panose="02000000000000000000" pitchFamily="2" charset="-52"/>
              </a:defRPr>
            </a:lvl1pPr>
          </a:lstStyle>
          <a:p>
            <a:r>
              <a:rPr lang="ru-RU" dirty="0"/>
              <a:t>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a:t>
            </a:r>
            <a:endParaRPr lang="ru-RU" dirty="0"/>
          </a:p>
        </p:txBody>
      </p:sp>
      <p:sp>
        <p:nvSpPr>
          <p:cNvPr id="7" name="Прямоугольник с одним вырезанным углом 7">
            <a:extLst>
              <a:ext uri="{FF2B5EF4-FFF2-40B4-BE49-F238E27FC236}">
                <a16:creationId xmlns:a16="http://schemas.microsoft.com/office/drawing/2014/main" id="{0A82B92F-C775-A0EB-3CD2-2B4FA91AA253}"/>
              </a:ext>
            </a:extLst>
          </p:cNvPr>
          <p:cNvSpPr/>
          <p:nvPr userDrawn="1"/>
        </p:nvSpPr>
        <p:spPr>
          <a:xfrm flipH="1">
            <a:off x="11063827" y="2088037"/>
            <a:ext cx="952303" cy="4769963"/>
          </a:xfrm>
          <a:prstGeom prst="snip1Rect">
            <a:avLst>
              <a:gd name="adj" fmla="val 33172"/>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sp>
        <p:nvSpPr>
          <p:cNvPr id="9" name="Прямоугольник 8">
            <a:extLst>
              <a:ext uri="{FF2B5EF4-FFF2-40B4-BE49-F238E27FC236}">
                <a16:creationId xmlns:a16="http://schemas.microsoft.com/office/drawing/2014/main" id="{6E474F7E-8996-CE01-2E87-D7AC791A7D3F}"/>
              </a:ext>
            </a:extLst>
          </p:cNvPr>
          <p:cNvSpPr/>
          <p:nvPr userDrawn="1"/>
        </p:nvSpPr>
        <p:spPr>
          <a:xfrm>
            <a:off x="11387579" y="0"/>
            <a:ext cx="804421" cy="6858000"/>
          </a:xfrm>
          <a:prstGeom prst="rec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latin typeface="Museo Sans Cyrl 300" panose="02000000000000000000" pitchFamily="2" charset="-52"/>
            </a:endParaRPr>
          </a:p>
        </p:txBody>
      </p:sp>
      <p:grpSp>
        <p:nvGrpSpPr>
          <p:cNvPr id="10" name="Группа 9">
            <a:extLst>
              <a:ext uri="{FF2B5EF4-FFF2-40B4-BE49-F238E27FC236}">
                <a16:creationId xmlns:a16="http://schemas.microsoft.com/office/drawing/2014/main" id="{78633463-EEE0-DD27-BA66-A3F349699667}"/>
              </a:ext>
            </a:extLst>
          </p:cNvPr>
          <p:cNvGrpSpPr/>
          <p:nvPr userDrawn="1"/>
        </p:nvGrpSpPr>
        <p:grpSpPr>
          <a:xfrm>
            <a:off x="0" y="6560802"/>
            <a:ext cx="7297225" cy="297198"/>
            <a:chOff x="0" y="6560802"/>
            <a:chExt cx="7297225" cy="297198"/>
          </a:xfrm>
        </p:grpSpPr>
        <p:sp>
          <p:nvSpPr>
            <p:cNvPr id="11" name="Параллелограмм 10">
              <a:extLst>
                <a:ext uri="{FF2B5EF4-FFF2-40B4-BE49-F238E27FC236}">
                  <a16:creationId xmlns:a16="http://schemas.microsoft.com/office/drawing/2014/main" id="{1DB52AD9-0A29-539E-1379-F59E2095475A}"/>
                </a:ext>
              </a:extLst>
            </p:cNvPr>
            <p:cNvSpPr/>
            <p:nvPr userDrawn="1"/>
          </p:nvSpPr>
          <p:spPr>
            <a:xfrm>
              <a:off x="0" y="6560802"/>
              <a:ext cx="6082199" cy="297198"/>
            </a:xfrm>
            <a:prstGeom prst="parallelogram">
              <a:avLst>
                <a:gd name="adj" fmla="val 0"/>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ручной ввод 11">
              <a:extLst>
                <a:ext uri="{FF2B5EF4-FFF2-40B4-BE49-F238E27FC236}">
                  <a16:creationId xmlns:a16="http://schemas.microsoft.com/office/drawing/2014/main" id="{01119734-3AB8-8096-653B-9B1B955BEA4F}"/>
                </a:ext>
              </a:extLst>
            </p:cNvPr>
            <p:cNvSpPr/>
            <p:nvPr userDrawn="1"/>
          </p:nvSpPr>
          <p:spPr>
            <a:xfrm rot="5400000">
              <a:off x="6540400" y="6101175"/>
              <a:ext cx="297198" cy="1216452"/>
            </a:xfrm>
            <a:prstGeom prst="flowChartManualInput">
              <a:avLst/>
            </a:prstGeom>
            <a:solidFill>
              <a:srgbClr val="95C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386314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Титульный слайд">
    <p:bg>
      <p:bgPr>
        <a:solidFill>
          <a:srgbClr val="00244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755DD9-DBCA-BC65-A86D-83ED5ECB0444}"/>
              </a:ext>
            </a:extLst>
          </p:cNvPr>
          <p:cNvSpPr txBox="1"/>
          <p:nvPr userDrawn="1"/>
        </p:nvSpPr>
        <p:spPr>
          <a:xfrm>
            <a:off x="-85725" y="0"/>
            <a:ext cx="12277725" cy="6858000"/>
          </a:xfrm>
          <a:prstGeom prst="rect">
            <a:avLst/>
          </a:prstGeom>
          <a:solidFill>
            <a:schemeClr val="bg1"/>
          </a:solidFill>
        </p:spPr>
        <p:txBody>
          <a:bodyPr wrap="square" rtlCol="0">
            <a:spAutoFit/>
          </a:bodyPr>
          <a:lstStyle/>
          <a:p>
            <a:endParaRPr lang="ru-RU" dirty="0"/>
          </a:p>
        </p:txBody>
      </p:sp>
      <p:sp>
        <p:nvSpPr>
          <p:cNvPr id="2" name="Заголовок 1"/>
          <p:cNvSpPr>
            <a:spLocks noGrp="1"/>
          </p:cNvSpPr>
          <p:nvPr>
            <p:ph type="ctrTitle" hasCustomPrompt="1"/>
          </p:nvPr>
        </p:nvSpPr>
        <p:spPr>
          <a:xfrm>
            <a:off x="1009650" y="2311115"/>
            <a:ext cx="7993832" cy="2775922"/>
          </a:xfrm>
          <a:ln>
            <a:solidFill>
              <a:schemeClr val="accent1"/>
            </a:solidFill>
          </a:ln>
        </p:spPr>
        <p:txBody>
          <a:bodyPr anchor="t">
            <a:normAutofit/>
          </a:bodyPr>
          <a:lstStyle>
            <a:lvl1pPr algn="l">
              <a:defRPr sz="2800" baseline="0">
                <a:solidFill>
                  <a:schemeClr val="bg1"/>
                </a:solidFill>
                <a:latin typeface="Museo Sans Cyrl 300" panose="02000000000000000000" pitchFamily="2" charset="-52"/>
              </a:defRPr>
            </a:lvl1pPr>
          </a:lstStyle>
          <a:p>
            <a:r>
              <a:rPr lang="ru-RU" dirty="0"/>
              <a:t>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ЦитатаЦитата</a:t>
            </a:r>
            <a:r>
              <a:rPr lang="ru-RU" dirty="0"/>
              <a:t> Цитата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a:t>
            </a:r>
            <a:r>
              <a:rPr lang="ru-RU" dirty="0"/>
              <a:t> </a:t>
            </a:r>
            <a:r>
              <a:rPr lang="ru-RU" dirty="0" err="1"/>
              <a:t>ЦитатаЦитата</a:t>
            </a:r>
            <a:r>
              <a:rPr lang="ru-RU" dirty="0"/>
              <a:t> Цитата </a:t>
            </a:r>
            <a:r>
              <a:rPr lang="ru-RU" dirty="0" err="1"/>
              <a:t>Цитата</a:t>
            </a:r>
            <a:endParaRPr lang="ru-RU" dirty="0"/>
          </a:p>
        </p:txBody>
      </p:sp>
      <p:grpSp>
        <p:nvGrpSpPr>
          <p:cNvPr id="3" name="Группа 2"/>
          <p:cNvGrpSpPr/>
          <p:nvPr userDrawn="1"/>
        </p:nvGrpSpPr>
        <p:grpSpPr>
          <a:xfrm>
            <a:off x="9501518" y="156050"/>
            <a:ext cx="1526915" cy="2006192"/>
            <a:chOff x="9501518" y="156050"/>
            <a:chExt cx="1526915" cy="2006192"/>
          </a:xfrm>
        </p:grpSpPr>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501518" y="638298"/>
              <a:ext cx="1526915" cy="1523944"/>
            </a:xfrm>
            <a:prstGeom prst="rect">
              <a:avLst/>
            </a:prstGeom>
          </p:spPr>
        </p:pic>
        <p:sp>
          <p:nvSpPr>
            <p:cNvPr id="6" name="TextBox 5"/>
            <p:cNvSpPr txBox="1"/>
            <p:nvPr userDrawn="1"/>
          </p:nvSpPr>
          <p:spPr>
            <a:xfrm>
              <a:off x="9719517" y="156050"/>
              <a:ext cx="1090916" cy="1569660"/>
            </a:xfrm>
            <a:prstGeom prst="rect">
              <a:avLst/>
            </a:prstGeom>
            <a:noFill/>
          </p:spPr>
          <p:txBody>
            <a:bodyPr wrap="square" rtlCol="0" anchor="ctr">
              <a:spAutoFit/>
            </a:bodyPr>
            <a:lstStyle/>
            <a:p>
              <a:pPr algn="ctr"/>
              <a:endParaRPr lang="ru-RU" sz="9600" b="1" dirty="0">
                <a:solidFill>
                  <a:schemeClr val="bg1"/>
                </a:solidFill>
                <a:latin typeface="Bookman Old Style" panose="02050604050505020204" pitchFamily="18" charset="0"/>
              </a:endParaRPr>
            </a:p>
          </p:txBody>
        </p:sp>
      </p:grpSp>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Tree>
    <p:extLst>
      <p:ext uri="{BB962C8B-B14F-4D97-AF65-F5344CB8AC3E}">
        <p14:creationId xmlns:p14="http://schemas.microsoft.com/office/powerpoint/2010/main" val="16654885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103CD-7366-4E9E-8F2F-3B1ED3BEF46C}" type="datetimeFigureOut">
              <a:rPr lang="ru-RU" smtClean="0"/>
              <a:t>24.05.2024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B2902-6F7C-477F-BC79-A97AB8FBC660}" type="slidenum">
              <a:rPr lang="ru-RU" smtClean="0"/>
              <a:t>‹#›</a:t>
            </a:fld>
            <a:endParaRPr lang="ru-RU"/>
          </a:p>
        </p:txBody>
      </p:sp>
    </p:spTree>
    <p:extLst>
      <p:ext uri="{BB962C8B-B14F-4D97-AF65-F5344CB8AC3E}">
        <p14:creationId xmlns:p14="http://schemas.microsoft.com/office/powerpoint/2010/main" val="2413431508"/>
      </p:ext>
    </p:extLst>
  </p:cSld>
  <p:clrMap bg1="lt1" tx1="dk1" bg2="lt2" tx2="dk2" accent1="accent1" accent2="accent2" accent3="accent3" accent4="accent4" accent5="accent5" accent6="accent6" hlink="hlink" folHlink="folHlink"/>
  <p:sldLayoutIdLst>
    <p:sldLayoutId id="2147483737" r:id="rId1"/>
    <p:sldLayoutId id="2147483670" r:id="rId2"/>
    <p:sldLayoutId id="2147483671" r:id="rId3"/>
    <p:sldLayoutId id="2147483680" r:id="rId4"/>
    <p:sldLayoutId id="2147483736" r:id="rId5"/>
    <p:sldLayoutId id="2147483673" r:id="rId6"/>
    <p:sldLayoutId id="2147483751" r:id="rId7"/>
    <p:sldLayoutId id="2147483766" r:id="rId8"/>
    <p:sldLayoutId id="2147483785" r:id="rId9"/>
    <p:sldLayoutId id="2147483759" r:id="rId10"/>
    <p:sldLayoutId id="2147483674" r:id="rId11"/>
    <p:sldLayoutId id="2147483652" r:id="rId12"/>
    <p:sldLayoutId id="2147483729" r:id="rId13"/>
    <p:sldLayoutId id="2147483730" r:id="rId14"/>
    <p:sldLayoutId id="2147483731" r:id="rId15"/>
    <p:sldLayoutId id="2147483770" r:id="rId16"/>
    <p:sldLayoutId id="2147483772" r:id="rId17"/>
    <p:sldLayoutId id="2147483727" r:id="rId18"/>
    <p:sldLayoutId id="2147483733" r:id="rId19"/>
    <p:sldLayoutId id="2147483726" r:id="rId20"/>
    <p:sldLayoutId id="2147483732" r:id="rId21"/>
    <p:sldLayoutId id="2147483728" r:id="rId22"/>
    <p:sldLayoutId id="2147483757" r:id="rId23"/>
    <p:sldLayoutId id="2147483734" r:id="rId24"/>
    <p:sldLayoutId id="2147483720" r:id="rId25"/>
    <p:sldLayoutId id="2147483721" r:id="rId26"/>
    <p:sldLayoutId id="2147483724" r:id="rId27"/>
    <p:sldLayoutId id="2147483722" r:id="rId28"/>
    <p:sldLayoutId id="2147483725" r:id="rId29"/>
    <p:sldLayoutId id="2147483666" r:id="rId30"/>
    <p:sldLayoutId id="2147483768" r:id="rId31"/>
    <p:sldLayoutId id="2147483781" r:id="rId32"/>
    <p:sldLayoutId id="2147483780" r:id="rId33"/>
    <p:sldLayoutId id="2147483668" r:id="rId34"/>
    <p:sldLayoutId id="2147483677" r:id="rId35"/>
    <p:sldLayoutId id="2147483752" r:id="rId36"/>
    <p:sldLayoutId id="2147483682" r:id="rId37"/>
    <p:sldLayoutId id="2147483675" r:id="rId38"/>
    <p:sldLayoutId id="2147483764" r:id="rId39"/>
    <p:sldLayoutId id="2147483783" r:id="rId40"/>
    <p:sldLayoutId id="2147483687" r:id="rId41"/>
    <p:sldLayoutId id="2147483692" r:id="rId42"/>
    <p:sldLayoutId id="2147483706" r:id="rId43"/>
    <p:sldLayoutId id="2147483756" r:id="rId44"/>
    <p:sldLayoutId id="2147483753" r:id="rId45"/>
    <p:sldLayoutId id="2147483707" r:id="rId46"/>
    <p:sldLayoutId id="2147483710" r:id="rId47"/>
    <p:sldLayoutId id="2147483719" r:id="rId48"/>
    <p:sldLayoutId id="2147483782" r:id="rId49"/>
    <p:sldLayoutId id="2147483765" r:id="rId50"/>
    <p:sldLayoutId id="2147483714" r:id="rId51"/>
    <p:sldLayoutId id="2147483712" r:id="rId52"/>
    <p:sldLayoutId id="2147483704" r:id="rId53"/>
    <p:sldLayoutId id="2147483688" r:id="rId54"/>
    <p:sldLayoutId id="2147483711" r:id="rId55"/>
    <p:sldLayoutId id="2147483716" r:id="rId56"/>
    <p:sldLayoutId id="2147483717" r:id="rId57"/>
    <p:sldLayoutId id="2147483709" r:id="rId58"/>
    <p:sldLayoutId id="2147483761" r:id="rId59"/>
    <p:sldLayoutId id="2147483762" r:id="rId60"/>
    <p:sldLayoutId id="2147483694" r:id="rId61"/>
    <p:sldLayoutId id="2147483760" r:id="rId62"/>
    <p:sldLayoutId id="2147483771" r:id="rId63"/>
    <p:sldLayoutId id="2147483763" r:id="rId64"/>
    <p:sldLayoutId id="2147483735" r:id="rId65"/>
    <p:sldLayoutId id="2147483754" r:id="rId66"/>
    <p:sldLayoutId id="2147483755" r:id="rId67"/>
    <p:sldLayoutId id="2147483649" r:id="rId68"/>
    <p:sldLayoutId id="2147483769" r:id="rId69"/>
    <p:sldLayoutId id="2147483789" r:id="rId70"/>
    <p:sldLayoutId id="2147483791" r:id="rId71"/>
    <p:sldLayoutId id="2147483792" r:id="rId7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openxmlformats.org/officeDocument/2006/relationships/image" Target="../media/image1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1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8.png"/><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8.png"/><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openxmlformats.org/officeDocument/2006/relationships/image" Target="../media/image1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openxmlformats.org/officeDocument/2006/relationships/image" Target="../media/image1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openxmlformats.org/officeDocument/2006/relationships/image" Target="../media/image1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139.png"/></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72.xml"/><Relationship Id="rId4" Type="http://schemas.openxmlformats.org/officeDocument/2006/relationships/image" Target="../media/image140.jpe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1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142.jpe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143.jpe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8.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68.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128.jpeg"/></Relationships>
</file>

<file path=ppt/slides/_rels/slide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71.xml"/><Relationship Id="rId4" Type="http://schemas.openxmlformats.org/officeDocument/2006/relationships/image" Target="../media/image129.jpeg"/></Relationships>
</file>

<file path=ppt/slides/_rels/slide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p:txBody>
          <a:bodyPr/>
          <a:lstStyle/>
          <a:p>
            <a:pPr>
              <a:defRPr/>
            </a:pPr>
            <a:r>
              <a:rPr lang="en-US" dirty="0"/>
              <a:t>Coral Business School</a:t>
            </a:r>
            <a:endParaRPr lang="ru-RU" dirty="0"/>
          </a:p>
        </p:txBody>
      </p:sp>
      <p:sp>
        <p:nvSpPr>
          <p:cNvPr id="3" name="Подзаголовок 2"/>
          <p:cNvSpPr>
            <a:spLocks noGrp="1"/>
          </p:cNvSpPr>
          <p:nvPr>
            <p:ph type="subTitle" idx="1"/>
          </p:nvPr>
        </p:nvSpPr>
        <p:spPr bwMode="auto"/>
        <p:txBody>
          <a:bodyPr/>
          <a:lstStyle/>
          <a:p>
            <a:pPr>
              <a:defRPr/>
            </a:pPr>
            <a:r>
              <a:rPr lang="ru-RU" dirty="0"/>
              <a:t>Ваш путь к успеху</a:t>
            </a:r>
            <a:endParaRPr dirty="0"/>
          </a:p>
        </p:txBody>
      </p:sp>
      <p:pic>
        <p:nvPicPr>
          <p:cNvPr id="4" name="Рисунок 3"/>
          <p:cNvPicPr>
            <a:picLocks noChangeAspect="1"/>
          </p:cNvPicPr>
          <p:nvPr/>
        </p:nvPicPr>
        <p:blipFill>
          <a:blip r:embed="rId2"/>
          <a:stretch/>
        </p:blipFill>
        <p:spPr bwMode="auto">
          <a:xfrm>
            <a:off x="7927942" y="1694977"/>
            <a:ext cx="2841294" cy="5163023"/>
          </a:xfrm>
          <a:prstGeom prst="rect">
            <a:avLst/>
          </a:prstGeom>
        </p:spPr>
      </p:pic>
      <p:pic>
        <p:nvPicPr>
          <p:cNvPr id="6" name="Рисунок 5">
            <a:extLst>
              <a:ext uri="{FF2B5EF4-FFF2-40B4-BE49-F238E27FC236}">
                <a16:creationId xmlns:a16="http://schemas.microsoft.com/office/drawing/2014/main" id="{A5EDEA32-1B65-A101-68F3-B97BB96B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60" y="593290"/>
            <a:ext cx="3592248" cy="1416584"/>
          </a:xfrm>
          <a:prstGeom prst="rect">
            <a:avLst/>
          </a:prstGeom>
        </p:spPr>
      </p:pic>
    </p:spTree>
    <p:extLst>
      <p:ext uri="{BB962C8B-B14F-4D97-AF65-F5344CB8AC3E}">
        <p14:creationId xmlns:p14="http://schemas.microsoft.com/office/powerpoint/2010/main" val="682193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p:txBody>
          <a:bodyPr/>
          <a:lstStyle/>
          <a:p>
            <a:pPr>
              <a:defRPr/>
            </a:pPr>
            <a:r>
              <a:rPr lang="en-US" dirty="0"/>
              <a:t>Coral Business School</a:t>
            </a:r>
            <a:endParaRPr lang="ru-RU" dirty="0"/>
          </a:p>
        </p:txBody>
      </p:sp>
      <p:sp>
        <p:nvSpPr>
          <p:cNvPr id="3" name="Подзаголовок 2"/>
          <p:cNvSpPr>
            <a:spLocks noGrp="1"/>
          </p:cNvSpPr>
          <p:nvPr>
            <p:ph type="subTitle" idx="1"/>
          </p:nvPr>
        </p:nvSpPr>
        <p:spPr bwMode="auto"/>
        <p:txBody>
          <a:bodyPr>
            <a:normAutofit fontScale="92500"/>
          </a:bodyPr>
          <a:lstStyle/>
          <a:p>
            <a:pPr>
              <a:defRPr/>
            </a:pPr>
            <a:r>
              <a:rPr lang="ru-RU" dirty="0"/>
              <a:t>C 2017 года обучает сотрудников Coral Travel</a:t>
            </a:r>
            <a:endParaRPr dirty="0"/>
          </a:p>
        </p:txBody>
      </p:sp>
      <p:pic>
        <p:nvPicPr>
          <p:cNvPr id="4" name="Рисунок 3"/>
          <p:cNvPicPr>
            <a:picLocks noChangeAspect="1"/>
          </p:cNvPicPr>
          <p:nvPr/>
        </p:nvPicPr>
        <p:blipFill>
          <a:blip r:embed="rId2"/>
          <a:stretch/>
        </p:blipFill>
        <p:spPr bwMode="auto">
          <a:xfrm>
            <a:off x="7927942" y="1694977"/>
            <a:ext cx="2841294" cy="5163023"/>
          </a:xfrm>
          <a:prstGeom prst="rect">
            <a:avLst/>
          </a:prstGeom>
        </p:spPr>
      </p:pic>
      <p:pic>
        <p:nvPicPr>
          <p:cNvPr id="6" name="Рисунок 5">
            <a:extLst>
              <a:ext uri="{FF2B5EF4-FFF2-40B4-BE49-F238E27FC236}">
                <a16:creationId xmlns:a16="http://schemas.microsoft.com/office/drawing/2014/main" id="{A5EDEA32-1B65-A101-68F3-B97BB96B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60" y="593290"/>
            <a:ext cx="3592248" cy="1416584"/>
          </a:xfrm>
          <a:prstGeom prst="rect">
            <a:avLst/>
          </a:prstGeom>
        </p:spPr>
      </p:pic>
    </p:spTree>
    <p:extLst>
      <p:ext uri="{BB962C8B-B14F-4D97-AF65-F5344CB8AC3E}">
        <p14:creationId xmlns:p14="http://schemas.microsoft.com/office/powerpoint/2010/main" val="1073518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055374"/>
            <a:ext cx="8699165" cy="711200"/>
          </a:xfrm>
        </p:spPr>
        <p:txBody>
          <a:bodyPr>
            <a:noAutofit/>
          </a:bodyPr>
          <a:lstStyle/>
          <a:p>
            <a:r>
              <a:rPr lang="ru-RU" sz="3200" dirty="0">
                <a:latin typeface="Museo Sans Cyrl 700" panose="02000000000000000000" pitchFamily="50" charset="-52"/>
              </a:rPr>
              <a:t>Мы постоянно обучаем своих сотрудников и стажеров</a:t>
            </a: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grpSp>
        <p:nvGrpSpPr>
          <p:cNvPr id="5" name="Группа 4"/>
          <p:cNvGrpSpPr/>
          <p:nvPr/>
        </p:nvGrpSpPr>
        <p:grpSpPr>
          <a:xfrm>
            <a:off x="598200" y="2186135"/>
            <a:ext cx="5543172" cy="1550031"/>
            <a:chOff x="623392" y="1988840"/>
            <a:chExt cx="5967804" cy="1668771"/>
          </a:xfrm>
        </p:grpSpPr>
        <p:grpSp>
          <p:nvGrpSpPr>
            <p:cNvPr id="11" name="Group 2">
              <a:extLst>
                <a:ext uri="{FF2B5EF4-FFF2-40B4-BE49-F238E27FC236}">
                  <a16:creationId xmlns:a16="http://schemas.microsoft.com/office/drawing/2014/main" id="{8E9A2D58-A9D0-A921-AFBF-A0989EA95D58}"/>
                </a:ext>
              </a:extLst>
            </p:cNvPr>
            <p:cNvGrpSpPr/>
            <p:nvPr/>
          </p:nvGrpSpPr>
          <p:grpSpPr>
            <a:xfrm>
              <a:off x="623392" y="1988840"/>
              <a:ext cx="818319" cy="818319"/>
              <a:chOff x="6096000" y="1181100"/>
              <a:chExt cx="818319" cy="818319"/>
            </a:xfrm>
          </p:grpSpPr>
          <p:sp>
            <p:nvSpPr>
              <p:cNvPr id="12" name="Oval 4">
                <a:extLst>
                  <a:ext uri="{FF2B5EF4-FFF2-40B4-BE49-F238E27FC236}">
                    <a16:creationId xmlns:a16="http://schemas.microsoft.com/office/drawing/2014/main" id="{9249876D-9936-3E95-F153-3FC12F22DD4A}"/>
                  </a:ext>
                </a:extLst>
              </p:cNvPr>
              <p:cNvSpPr/>
              <p:nvPr/>
            </p:nvSpPr>
            <p:spPr>
              <a:xfrm>
                <a:off x="6096000" y="118110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3" name="Shape 3612">
                <a:extLst>
                  <a:ext uri="{FF2B5EF4-FFF2-40B4-BE49-F238E27FC236}">
                    <a16:creationId xmlns:a16="http://schemas.microsoft.com/office/drawing/2014/main" id="{488ED1D6-FCBD-34E9-CACA-C12E9EDF9332}"/>
                  </a:ext>
                </a:extLst>
              </p:cNvPr>
              <p:cNvSpPr/>
              <p:nvPr/>
            </p:nvSpPr>
            <p:spPr>
              <a:xfrm>
                <a:off x="6364869" y="149460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dirty="0">
                  <a:solidFill>
                    <a:prstClr val="black"/>
                  </a:solidFill>
                </a:endParaRPr>
              </a:p>
            </p:txBody>
          </p:sp>
        </p:grpSp>
        <p:sp>
          <p:nvSpPr>
            <p:cNvPr id="14" name="TextBox 13">
              <a:extLst>
                <a:ext uri="{FF2B5EF4-FFF2-40B4-BE49-F238E27FC236}">
                  <a16:creationId xmlns:a16="http://schemas.microsoft.com/office/drawing/2014/main" id="{9ED53A72-1D30-9DC7-C328-2AAC45B51066}"/>
                </a:ext>
              </a:extLst>
            </p:cNvPr>
            <p:cNvSpPr txBox="1"/>
            <p:nvPr/>
          </p:nvSpPr>
          <p:spPr bwMode="auto">
            <a:xfrm>
              <a:off x="1709901" y="1988840"/>
              <a:ext cx="4881295" cy="1668771"/>
            </a:xfrm>
            <a:prstGeom prst="rect">
              <a:avLst/>
            </a:prstGeom>
            <a:noFill/>
          </p:spPr>
          <p:txBody>
            <a:bodyPr wrap="square" lIns="0" tIns="36000" rIns="216000" bIns="36000" rtlCol="0">
              <a:spAutoFit/>
            </a:bodyPr>
            <a:lstStyle/>
            <a:p>
              <a:r>
                <a:rPr lang="ru-RU" sz="1600" dirty="0">
                  <a:latin typeface="Museo Sans Cyrl 700" panose="02000000000000000000" pitchFamily="50" charset="-52"/>
                </a:rPr>
                <a:t>Курсы на учебном портале:</a:t>
              </a:r>
            </a:p>
            <a:p>
              <a:endParaRPr lang="ru-RU" sz="1600" dirty="0">
                <a:latin typeface="Museo Sans Cyrl 700" panose="02000000000000000000" pitchFamily="50" charset="-52"/>
              </a:endParaRPr>
            </a:p>
            <a:p>
              <a:pPr marL="285750" indent="-285750">
                <a:buFont typeface="Arial" panose="020B0604020202020204" pitchFamily="34" charset="0"/>
                <a:buChar char="•"/>
              </a:pPr>
              <a:r>
                <a:rPr lang="ru-RU" sz="1600" dirty="0">
                  <a:latin typeface="Museo Sans Cyrl 300" panose="02000000000000000000" pitchFamily="50" charset="-52"/>
                </a:rPr>
                <a:t>Стандарты компании</a:t>
              </a:r>
            </a:p>
            <a:p>
              <a:pPr marL="285750" indent="-285750">
                <a:buFont typeface="Arial" panose="020B0604020202020204" pitchFamily="34" charset="0"/>
                <a:buChar char="•"/>
              </a:pPr>
              <a:r>
                <a:rPr lang="ru-RU" sz="1600" dirty="0">
                  <a:latin typeface="Museo Sans Cyrl 300" panose="02000000000000000000" pitchFamily="50" charset="-52"/>
                </a:rPr>
                <a:t>Продукт</a:t>
              </a:r>
            </a:p>
            <a:p>
              <a:pPr marL="285750" indent="-285750">
                <a:buFont typeface="Arial" panose="020B0604020202020204" pitchFamily="34" charset="0"/>
                <a:buChar char="•"/>
              </a:pPr>
              <a:r>
                <a:rPr lang="ru-RU" sz="1600" dirty="0">
                  <a:latin typeface="Museo Sans Cyrl 300" panose="02000000000000000000" pitchFamily="50" charset="-52"/>
                </a:rPr>
                <a:t>Туристский словарь </a:t>
              </a:r>
            </a:p>
            <a:p>
              <a:pPr marL="285750" indent="-285750">
                <a:buFont typeface="Arial" panose="020B0604020202020204" pitchFamily="34" charset="0"/>
                <a:buChar char="•"/>
              </a:pPr>
              <a:r>
                <a:rPr lang="ru-RU" sz="1600" dirty="0">
                  <a:latin typeface="Museo Sans Cyrl 300" panose="02000000000000000000" pitchFamily="50" charset="-52"/>
                </a:rPr>
                <a:t>Собственные отели </a:t>
              </a:r>
            </a:p>
          </p:txBody>
        </p:sp>
      </p:grpSp>
      <p:grpSp>
        <p:nvGrpSpPr>
          <p:cNvPr id="6" name="Группа 5"/>
          <p:cNvGrpSpPr/>
          <p:nvPr/>
        </p:nvGrpSpPr>
        <p:grpSpPr>
          <a:xfrm>
            <a:off x="598201" y="4230033"/>
            <a:ext cx="5030354" cy="871214"/>
            <a:chOff x="623392" y="4385614"/>
            <a:chExt cx="5415701" cy="937953"/>
          </a:xfrm>
        </p:grpSpPr>
        <p:grpSp>
          <p:nvGrpSpPr>
            <p:cNvPr id="15" name="Group 12">
              <a:extLst>
                <a:ext uri="{FF2B5EF4-FFF2-40B4-BE49-F238E27FC236}">
                  <a16:creationId xmlns:a16="http://schemas.microsoft.com/office/drawing/2014/main" id="{8E2CD2B6-5CC4-47F4-8321-E14C356D675C}"/>
                </a:ext>
              </a:extLst>
            </p:cNvPr>
            <p:cNvGrpSpPr/>
            <p:nvPr/>
          </p:nvGrpSpPr>
          <p:grpSpPr>
            <a:xfrm>
              <a:off x="623392" y="4385614"/>
              <a:ext cx="818319" cy="818319"/>
              <a:chOff x="6096000" y="3718440"/>
              <a:chExt cx="818319" cy="818319"/>
            </a:xfrm>
          </p:grpSpPr>
          <p:sp>
            <p:nvSpPr>
              <p:cNvPr id="16" name="Oval 13">
                <a:extLst>
                  <a:ext uri="{FF2B5EF4-FFF2-40B4-BE49-F238E27FC236}">
                    <a16:creationId xmlns:a16="http://schemas.microsoft.com/office/drawing/2014/main" id="{5F8361EF-CCB4-40EA-90A8-EC00E7D840B1}"/>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7" name="Shape 3612">
                <a:extLst>
                  <a:ext uri="{FF2B5EF4-FFF2-40B4-BE49-F238E27FC236}">
                    <a16:creationId xmlns:a16="http://schemas.microsoft.com/office/drawing/2014/main" id="{6629B558-3A93-407D-97F5-60B664415973}"/>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21" name="TextBox 20">
              <a:extLst>
                <a:ext uri="{FF2B5EF4-FFF2-40B4-BE49-F238E27FC236}">
                  <a16:creationId xmlns:a16="http://schemas.microsoft.com/office/drawing/2014/main" id="{8E5A1BFB-FA66-4D84-A8CD-D327EAD0DEF3}"/>
                </a:ext>
              </a:extLst>
            </p:cNvPr>
            <p:cNvSpPr txBox="1"/>
            <p:nvPr/>
          </p:nvSpPr>
          <p:spPr bwMode="auto">
            <a:xfrm>
              <a:off x="1656829" y="4512200"/>
              <a:ext cx="4382264" cy="811367"/>
            </a:xfrm>
            <a:prstGeom prst="rect">
              <a:avLst/>
            </a:prstGeom>
            <a:noFill/>
          </p:spPr>
          <p:txBody>
            <a:bodyPr wrap="square" lIns="0" tIns="36000" rIns="216000" bIns="36000" rtlCol="0">
              <a:spAutoFit/>
            </a:bodyPr>
            <a:lstStyle/>
            <a:p>
              <a:r>
                <a:rPr lang="ru-RU" sz="1600" dirty="0">
                  <a:latin typeface="Museo Sans Cyrl 700" panose="02000000000000000000" pitchFamily="2" charset="-52"/>
                </a:rPr>
                <a:t>Тестирование </a:t>
              </a:r>
              <a:r>
                <a:rPr lang="ru-RU" sz="1600" dirty="0">
                  <a:latin typeface="Museo Sans Cyrl 300" panose="02000000000000000000" charset="-52"/>
                </a:rPr>
                <a:t>по стандартам работы, стандартам информационной безопасности </a:t>
              </a:r>
            </a:p>
          </p:txBody>
        </p:sp>
      </p:grpSp>
      <p:grpSp>
        <p:nvGrpSpPr>
          <p:cNvPr id="35" name="Группа 34"/>
          <p:cNvGrpSpPr/>
          <p:nvPr/>
        </p:nvGrpSpPr>
        <p:grpSpPr>
          <a:xfrm>
            <a:off x="598200" y="5542217"/>
            <a:ext cx="5166106" cy="760093"/>
            <a:chOff x="623392" y="5542217"/>
            <a:chExt cx="5561853" cy="818319"/>
          </a:xfrm>
        </p:grpSpPr>
        <p:grpSp>
          <p:nvGrpSpPr>
            <p:cNvPr id="18" name="Group 12">
              <a:extLst>
                <a:ext uri="{FF2B5EF4-FFF2-40B4-BE49-F238E27FC236}">
                  <a16:creationId xmlns:a16="http://schemas.microsoft.com/office/drawing/2014/main" id="{C6A99444-C3AB-4228-BC56-0136ED9085FA}"/>
                </a:ext>
              </a:extLst>
            </p:cNvPr>
            <p:cNvGrpSpPr/>
            <p:nvPr/>
          </p:nvGrpSpPr>
          <p:grpSpPr>
            <a:xfrm>
              <a:off x="623392" y="5542217"/>
              <a:ext cx="818319" cy="818319"/>
              <a:chOff x="6096000" y="3718440"/>
              <a:chExt cx="818319" cy="818319"/>
            </a:xfrm>
          </p:grpSpPr>
          <p:sp>
            <p:nvSpPr>
              <p:cNvPr id="19" name="Oval 13">
                <a:extLst>
                  <a:ext uri="{FF2B5EF4-FFF2-40B4-BE49-F238E27FC236}">
                    <a16:creationId xmlns:a16="http://schemas.microsoft.com/office/drawing/2014/main" id="{9F6F75CF-F45A-4464-98D8-EE12E2B39113}"/>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0" name="Shape 3612">
                <a:extLst>
                  <a:ext uri="{FF2B5EF4-FFF2-40B4-BE49-F238E27FC236}">
                    <a16:creationId xmlns:a16="http://schemas.microsoft.com/office/drawing/2014/main" id="{958DC66D-A576-4DCE-95F8-7F1E9F6D0939}"/>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25" name="TextBox 24">
              <a:extLst>
                <a:ext uri="{FF2B5EF4-FFF2-40B4-BE49-F238E27FC236}">
                  <a16:creationId xmlns:a16="http://schemas.microsoft.com/office/drawing/2014/main" id="{D595FDCD-1B5C-4166-AA8E-1CBC758A068C}"/>
                </a:ext>
              </a:extLst>
            </p:cNvPr>
            <p:cNvSpPr txBox="1"/>
            <p:nvPr/>
          </p:nvSpPr>
          <p:spPr bwMode="auto">
            <a:xfrm>
              <a:off x="1656828" y="5668803"/>
              <a:ext cx="4528417" cy="608438"/>
            </a:xfrm>
            <a:prstGeom prst="rect">
              <a:avLst/>
            </a:prstGeom>
            <a:noFill/>
          </p:spPr>
          <p:txBody>
            <a:bodyPr wrap="square" lIns="0" tIns="36000" rIns="216000" bIns="36000" rtlCol="0">
              <a:spAutoFit/>
            </a:bodyPr>
            <a:lstStyle/>
            <a:p>
              <a:r>
                <a:rPr lang="ru-RU" sz="1600" dirty="0">
                  <a:latin typeface="Museo Sans Cyrl 700" panose="02000000000000000000" pitchFamily="50" charset="-52"/>
                </a:rPr>
                <a:t>Тестирование по продукту </a:t>
              </a:r>
              <a:r>
                <a:rPr lang="ru-RU" sz="1600" dirty="0">
                  <a:latin typeface="MuseoSansCyrl-300" panose="02000000000000000000" pitchFamily="2" charset="-52"/>
                </a:rPr>
                <a:t>(для отделов, работающих с продуктом) </a:t>
              </a:r>
            </a:p>
          </p:txBody>
        </p:sp>
      </p:grpSp>
      <p:grpSp>
        <p:nvGrpSpPr>
          <p:cNvPr id="36" name="Группа 35"/>
          <p:cNvGrpSpPr/>
          <p:nvPr/>
        </p:nvGrpSpPr>
        <p:grpSpPr>
          <a:xfrm>
            <a:off x="6282771" y="2186137"/>
            <a:ext cx="4389624" cy="928946"/>
            <a:chOff x="6865476" y="3188644"/>
            <a:chExt cx="4725889" cy="1000107"/>
          </a:xfrm>
        </p:grpSpPr>
        <p:grpSp>
          <p:nvGrpSpPr>
            <p:cNvPr id="22" name="Group 12">
              <a:extLst>
                <a:ext uri="{FF2B5EF4-FFF2-40B4-BE49-F238E27FC236}">
                  <a16:creationId xmlns:a16="http://schemas.microsoft.com/office/drawing/2014/main" id="{617322DA-8D8B-4987-8E27-E49FC42E6C8C}"/>
                </a:ext>
              </a:extLst>
            </p:cNvPr>
            <p:cNvGrpSpPr/>
            <p:nvPr/>
          </p:nvGrpSpPr>
          <p:grpSpPr>
            <a:xfrm>
              <a:off x="6865476" y="3188644"/>
              <a:ext cx="818319" cy="818319"/>
              <a:chOff x="6096000" y="3718440"/>
              <a:chExt cx="818319" cy="818319"/>
            </a:xfrm>
          </p:grpSpPr>
          <p:sp>
            <p:nvSpPr>
              <p:cNvPr id="23" name="Oval 13">
                <a:extLst>
                  <a:ext uri="{FF2B5EF4-FFF2-40B4-BE49-F238E27FC236}">
                    <a16:creationId xmlns:a16="http://schemas.microsoft.com/office/drawing/2014/main" id="{4A6E0458-9D15-4CAE-BF00-1BE0E364A453}"/>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4" name="Shape 3612">
                <a:extLst>
                  <a:ext uri="{FF2B5EF4-FFF2-40B4-BE49-F238E27FC236}">
                    <a16:creationId xmlns:a16="http://schemas.microsoft.com/office/drawing/2014/main" id="{40EBAFA3-61E4-4370-A313-7D8DDA77CC74}"/>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26" name="TextBox 25">
              <a:extLst>
                <a:ext uri="{FF2B5EF4-FFF2-40B4-BE49-F238E27FC236}">
                  <a16:creationId xmlns:a16="http://schemas.microsoft.com/office/drawing/2014/main" id="{61F21E4F-B401-423C-BDC2-B4A0C53C22E0}"/>
                </a:ext>
              </a:extLst>
            </p:cNvPr>
            <p:cNvSpPr txBox="1"/>
            <p:nvPr/>
          </p:nvSpPr>
          <p:spPr bwMode="auto">
            <a:xfrm>
              <a:off x="7952662" y="3315230"/>
              <a:ext cx="3638703" cy="873521"/>
            </a:xfrm>
            <a:prstGeom prst="rect">
              <a:avLst/>
            </a:prstGeom>
            <a:noFill/>
          </p:spPr>
          <p:txBody>
            <a:bodyPr wrap="square" lIns="0" tIns="36000" rIns="216000" bIns="36000" rtlCol="0">
              <a:spAutoFit/>
            </a:bodyPr>
            <a:lstStyle/>
            <a:p>
              <a:r>
                <a:rPr lang="ru-RU" sz="1600" dirty="0">
                  <a:latin typeface="Museo Sans Cyrl 700" panose="02000000000000000000" pitchFamily="2" charset="-52"/>
                </a:rPr>
                <a:t>Специальные тренинги</a:t>
              </a:r>
              <a:r>
                <a:rPr lang="ru-RU" sz="1600" dirty="0">
                  <a:latin typeface="MuseoSansCyrl-300" panose="02000000000000000000" pitchFamily="2" charset="-52"/>
                </a:rPr>
                <a:t> в соответствии с потребностями отделов</a:t>
              </a:r>
            </a:p>
          </p:txBody>
        </p:sp>
      </p:grpSp>
      <p:grpSp>
        <p:nvGrpSpPr>
          <p:cNvPr id="37" name="Группа 36"/>
          <p:cNvGrpSpPr/>
          <p:nvPr/>
        </p:nvGrpSpPr>
        <p:grpSpPr>
          <a:xfrm>
            <a:off x="6282770" y="3383104"/>
            <a:ext cx="4586397" cy="760093"/>
            <a:chOff x="6865476" y="4385614"/>
            <a:chExt cx="4937735" cy="818319"/>
          </a:xfrm>
        </p:grpSpPr>
        <p:grpSp>
          <p:nvGrpSpPr>
            <p:cNvPr id="27" name="Group 12">
              <a:extLst>
                <a:ext uri="{FF2B5EF4-FFF2-40B4-BE49-F238E27FC236}">
                  <a16:creationId xmlns:a16="http://schemas.microsoft.com/office/drawing/2014/main" id="{54146F23-3976-4CD7-A2D7-FC5275887148}"/>
                </a:ext>
              </a:extLst>
            </p:cNvPr>
            <p:cNvGrpSpPr/>
            <p:nvPr/>
          </p:nvGrpSpPr>
          <p:grpSpPr>
            <a:xfrm>
              <a:off x="6865476" y="4385614"/>
              <a:ext cx="818319" cy="818319"/>
              <a:chOff x="6096000" y="3718440"/>
              <a:chExt cx="818319" cy="818319"/>
            </a:xfrm>
          </p:grpSpPr>
          <p:sp>
            <p:nvSpPr>
              <p:cNvPr id="28" name="Oval 13">
                <a:extLst>
                  <a:ext uri="{FF2B5EF4-FFF2-40B4-BE49-F238E27FC236}">
                    <a16:creationId xmlns:a16="http://schemas.microsoft.com/office/drawing/2014/main" id="{74B4446F-6F1A-4CFA-80B2-033D65617E13}"/>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9" name="Shape 3612">
                <a:extLst>
                  <a:ext uri="{FF2B5EF4-FFF2-40B4-BE49-F238E27FC236}">
                    <a16:creationId xmlns:a16="http://schemas.microsoft.com/office/drawing/2014/main" id="{A6F920EA-0480-4172-831F-3457B8185339}"/>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30" name="TextBox 29">
              <a:extLst>
                <a:ext uri="{FF2B5EF4-FFF2-40B4-BE49-F238E27FC236}">
                  <a16:creationId xmlns:a16="http://schemas.microsoft.com/office/drawing/2014/main" id="{A1F9BFB1-E995-4920-B37C-2C9D222D079D}"/>
                </a:ext>
              </a:extLst>
            </p:cNvPr>
            <p:cNvSpPr txBox="1"/>
            <p:nvPr/>
          </p:nvSpPr>
          <p:spPr bwMode="auto">
            <a:xfrm>
              <a:off x="7952662" y="4635311"/>
              <a:ext cx="3850549" cy="318924"/>
            </a:xfrm>
            <a:prstGeom prst="rect">
              <a:avLst/>
            </a:prstGeom>
            <a:noFill/>
          </p:spPr>
          <p:txBody>
            <a:bodyPr wrap="square" lIns="0" tIns="36000" rIns="216000" bIns="36000" rtlCol="0">
              <a:spAutoFit/>
            </a:bodyPr>
            <a:lstStyle/>
            <a:p>
              <a:r>
                <a:rPr lang="ru-RU" sz="1600" dirty="0">
                  <a:latin typeface="Museo Sans Cyrl 700" panose="02000000000000000000" charset="-52"/>
                </a:rPr>
                <a:t>Целевые </a:t>
              </a:r>
              <a:r>
                <a:rPr lang="ru-RU" sz="1600" dirty="0">
                  <a:latin typeface="MuseoSansCyrl-300" panose="02000000000000000000" pitchFamily="2" charset="-52"/>
                </a:rPr>
                <a:t>программы развития</a:t>
              </a:r>
            </a:p>
          </p:txBody>
        </p:sp>
      </p:grpSp>
      <p:grpSp>
        <p:nvGrpSpPr>
          <p:cNvPr id="38" name="Группа 37"/>
          <p:cNvGrpSpPr/>
          <p:nvPr/>
        </p:nvGrpSpPr>
        <p:grpSpPr>
          <a:xfrm>
            <a:off x="6282771" y="4539707"/>
            <a:ext cx="4170076" cy="760093"/>
            <a:chOff x="6865476" y="5542217"/>
            <a:chExt cx="4489522" cy="818319"/>
          </a:xfrm>
        </p:grpSpPr>
        <p:grpSp>
          <p:nvGrpSpPr>
            <p:cNvPr id="31" name="Group 12">
              <a:extLst>
                <a:ext uri="{FF2B5EF4-FFF2-40B4-BE49-F238E27FC236}">
                  <a16:creationId xmlns:a16="http://schemas.microsoft.com/office/drawing/2014/main" id="{4AE12673-9CA9-4625-BD06-3A6023EFD012}"/>
                </a:ext>
              </a:extLst>
            </p:cNvPr>
            <p:cNvGrpSpPr/>
            <p:nvPr/>
          </p:nvGrpSpPr>
          <p:grpSpPr>
            <a:xfrm>
              <a:off x="6865476" y="5542217"/>
              <a:ext cx="818319" cy="818319"/>
              <a:chOff x="6096000" y="3718440"/>
              <a:chExt cx="818319" cy="818319"/>
            </a:xfrm>
          </p:grpSpPr>
          <p:sp>
            <p:nvSpPr>
              <p:cNvPr id="32" name="Oval 13">
                <a:extLst>
                  <a:ext uri="{FF2B5EF4-FFF2-40B4-BE49-F238E27FC236}">
                    <a16:creationId xmlns:a16="http://schemas.microsoft.com/office/drawing/2014/main" id="{C1B10779-B002-4A7D-AF30-A29C79499E23}"/>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3" name="Shape 3612">
                <a:extLst>
                  <a:ext uri="{FF2B5EF4-FFF2-40B4-BE49-F238E27FC236}">
                    <a16:creationId xmlns:a16="http://schemas.microsoft.com/office/drawing/2014/main" id="{EB0C1967-218F-4F2A-B909-30DF6ED17371}"/>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34" name="TextBox 33">
              <a:extLst>
                <a:ext uri="{FF2B5EF4-FFF2-40B4-BE49-F238E27FC236}">
                  <a16:creationId xmlns:a16="http://schemas.microsoft.com/office/drawing/2014/main" id="{7A68FCF3-B260-4313-A792-0F7B4128471D}"/>
                </a:ext>
              </a:extLst>
            </p:cNvPr>
            <p:cNvSpPr txBox="1"/>
            <p:nvPr/>
          </p:nvSpPr>
          <p:spPr bwMode="auto">
            <a:xfrm>
              <a:off x="7952662" y="5668803"/>
              <a:ext cx="3402336" cy="608438"/>
            </a:xfrm>
            <a:prstGeom prst="rect">
              <a:avLst/>
            </a:prstGeom>
            <a:noFill/>
          </p:spPr>
          <p:txBody>
            <a:bodyPr wrap="square" lIns="0" tIns="36000" rIns="216000" bIns="36000" rtlCol="0">
              <a:spAutoFit/>
            </a:bodyPr>
            <a:lstStyle/>
            <a:p>
              <a:r>
                <a:rPr lang="ru-RU" sz="1600" dirty="0">
                  <a:latin typeface="Museo Sans Cyrl 700" panose="02000000000000000000" charset="-52"/>
                </a:rPr>
                <a:t>Информационно-рекламные</a:t>
              </a:r>
              <a:r>
                <a:rPr lang="en-US" sz="1600" dirty="0">
                  <a:latin typeface="Museo Sans Cyrl 700" panose="02000000000000000000" charset="-52"/>
                </a:rPr>
                <a:t> </a:t>
              </a:r>
              <a:r>
                <a:rPr lang="ru-RU" sz="1600" dirty="0">
                  <a:latin typeface="Museo Sans Cyrl 700" panose="02000000000000000000" charset="-52"/>
                </a:rPr>
                <a:t>туры </a:t>
              </a:r>
              <a:r>
                <a:rPr lang="ru-RU" sz="1600" dirty="0">
                  <a:latin typeface="MuseoSansCyrl-300" panose="02000000000000000000" pitchFamily="2" charset="-52"/>
                </a:rPr>
                <a:t>для сотрудников</a:t>
              </a:r>
            </a:p>
          </p:txBody>
        </p:sp>
      </p:grpSp>
    </p:spTree>
    <p:extLst>
      <p:ext uri="{BB962C8B-B14F-4D97-AF65-F5344CB8AC3E}">
        <p14:creationId xmlns:p14="http://schemas.microsoft.com/office/powerpoint/2010/main" val="400425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2F1E7-283B-2F66-2BBF-524B380C33E5}"/>
              </a:ext>
            </a:extLst>
          </p:cNvPr>
          <p:cNvSpPr txBox="1"/>
          <p:nvPr/>
        </p:nvSpPr>
        <p:spPr>
          <a:xfrm>
            <a:off x="419100" y="4619625"/>
            <a:ext cx="3219450" cy="369332"/>
          </a:xfrm>
          <a:prstGeom prst="rect">
            <a:avLst/>
          </a:prstGeom>
          <a:solidFill>
            <a:srgbClr val="00244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44D"/>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39E4EB-70E7-3C3F-D7BB-D5A197AEC568}"/>
              </a:ext>
            </a:extLst>
          </p:cNvPr>
          <p:cNvSpPr txBox="1"/>
          <p:nvPr/>
        </p:nvSpPr>
        <p:spPr>
          <a:xfrm>
            <a:off x="623023" y="1732816"/>
            <a:ext cx="8312697" cy="2554545"/>
          </a:xfrm>
          <a:prstGeom prst="rect">
            <a:avLst/>
          </a:prstGeom>
          <a:noFill/>
        </p:spPr>
        <p:txBody>
          <a:bodyPr wrap="square" rtlCol="0">
            <a:spAutoFit/>
          </a:bodyPr>
          <a:lstStyle/>
          <a:p>
            <a:pPr lvl="0">
              <a:defRPr/>
            </a:pPr>
            <a:r>
              <a:rPr lang="ru-RU" sz="2400" dirty="0">
                <a:solidFill>
                  <a:prstClr val="white"/>
                </a:solidFill>
                <a:latin typeface="Museo Sans Cyrl 300"/>
              </a:rPr>
              <a:t>программа подготовки кадров</a:t>
            </a:r>
            <a:br>
              <a:rPr lang="en-US" sz="2400" dirty="0">
                <a:solidFill>
                  <a:prstClr val="white"/>
                </a:solidFill>
                <a:latin typeface="Museo Sans Cyrl 300"/>
              </a:rPr>
            </a:br>
            <a:r>
              <a:rPr lang="ru-RU" sz="3600" noProof="0" dirty="0">
                <a:solidFill>
                  <a:prstClr val="white"/>
                </a:solidFill>
                <a:latin typeface="Museo Sans Cyrl 700" panose="02000000000000000000" pitchFamily="50" charset="-52"/>
              </a:rPr>
              <a:t>ПРАКТИКУМ ДЛЯ СТУДЕНТОВ</a:t>
            </a:r>
          </a:p>
          <a:p>
            <a:pPr lvl="0">
              <a:defRPr/>
            </a:pPr>
            <a:br>
              <a:rPr lang="ru-RU" sz="2800" b="1" noProof="0" dirty="0">
                <a:solidFill>
                  <a:prstClr val="white"/>
                </a:solidFill>
                <a:latin typeface="Museo Sans Cyrl 300"/>
              </a:rPr>
            </a:br>
            <a:br>
              <a:rPr lang="ru-RU" sz="2400" noProof="0" dirty="0">
                <a:solidFill>
                  <a:prstClr val="white"/>
                </a:solidFill>
                <a:latin typeface="Museo Sans Cyrl 300"/>
              </a:rPr>
            </a:br>
            <a:br>
              <a:rPr lang="ru-RU" sz="2400" noProof="0" dirty="0">
                <a:solidFill>
                  <a:prstClr val="white"/>
                </a:solidFill>
                <a:latin typeface="Museo Sans Cyrl 300"/>
              </a:rPr>
            </a:br>
            <a:r>
              <a:rPr lang="ru-RU" sz="2400" noProof="0" dirty="0">
                <a:solidFill>
                  <a:prstClr val="white"/>
                </a:solidFill>
                <a:latin typeface="Museo Sans Cyrl 300"/>
              </a:rPr>
              <a:t>Цикл</a:t>
            </a:r>
            <a:r>
              <a:rPr lang="ru-RU" sz="2400" dirty="0">
                <a:solidFill>
                  <a:prstClr val="white"/>
                </a:solidFill>
                <a:latin typeface="Museo Sans Cyrl 300"/>
              </a:rPr>
              <a:t> обучающих мероприятий и тренингов</a:t>
            </a:r>
            <a:endParaRPr lang="ru-RU" sz="2400" noProof="0" dirty="0">
              <a:solidFill>
                <a:prstClr val="white"/>
              </a:solidFill>
              <a:latin typeface="Museo Sans Cyrl 300"/>
            </a:endParaRPr>
          </a:p>
        </p:txBody>
      </p:sp>
    </p:spTree>
    <p:extLst>
      <p:ext uri="{BB962C8B-B14F-4D97-AF65-F5344CB8AC3E}">
        <p14:creationId xmlns:p14="http://schemas.microsoft.com/office/powerpoint/2010/main" val="256364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2F1E7-283B-2F66-2BBF-524B380C33E5}"/>
              </a:ext>
            </a:extLst>
          </p:cNvPr>
          <p:cNvSpPr txBox="1"/>
          <p:nvPr/>
        </p:nvSpPr>
        <p:spPr>
          <a:xfrm>
            <a:off x="419100" y="4619625"/>
            <a:ext cx="3219450" cy="369332"/>
          </a:xfrm>
          <a:prstGeom prst="rect">
            <a:avLst/>
          </a:prstGeom>
          <a:solidFill>
            <a:srgbClr val="00244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44D"/>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39E4EB-70E7-3C3F-D7BB-D5A197AEC568}"/>
              </a:ext>
            </a:extLst>
          </p:cNvPr>
          <p:cNvSpPr txBox="1"/>
          <p:nvPr/>
        </p:nvSpPr>
        <p:spPr>
          <a:xfrm>
            <a:off x="935916" y="1789483"/>
            <a:ext cx="735274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4000" b="1" dirty="0">
              <a:solidFill>
                <a:prstClr val="white"/>
              </a:solidFill>
              <a:latin typeface="Museo Sans Cyrl 300"/>
            </a:endParaRPr>
          </a:p>
          <a:p>
            <a:pPr marL="0" marR="0" lvl="0" indent="0" defTabSz="914400" rtl="0" eaLnBrk="1" fontAlgn="auto" latinLnBrk="0" hangingPunct="1">
              <a:lnSpc>
                <a:spcPct val="100000"/>
              </a:lnSpc>
              <a:spcBef>
                <a:spcPts val="0"/>
              </a:spcBef>
              <a:spcAft>
                <a:spcPts val="0"/>
              </a:spcAft>
              <a:buClrTx/>
              <a:buSzTx/>
              <a:buFontTx/>
              <a:buNone/>
              <a:tabLst/>
              <a:defRPr/>
            </a:pPr>
            <a:r>
              <a:rPr lang="ru-RU" sz="2800" dirty="0">
                <a:solidFill>
                  <a:prstClr val="white"/>
                </a:solidFill>
                <a:latin typeface="Museo Sans Cyrl 300"/>
              </a:rPr>
              <a:t>Мы сотрудничаем с лучшими </a:t>
            </a:r>
          </a:p>
          <a:p>
            <a:pPr marL="0" marR="0" lvl="0" indent="0" defTabSz="914400" rtl="0" eaLnBrk="1" fontAlgn="auto" latinLnBrk="0" hangingPunct="1">
              <a:lnSpc>
                <a:spcPct val="100000"/>
              </a:lnSpc>
              <a:spcBef>
                <a:spcPts val="0"/>
              </a:spcBef>
              <a:spcAft>
                <a:spcPts val="0"/>
              </a:spcAft>
              <a:buClrTx/>
              <a:buSzTx/>
              <a:buFontTx/>
              <a:buNone/>
              <a:tabLst/>
              <a:defRPr/>
            </a:pPr>
            <a:r>
              <a:rPr lang="ru-RU" sz="2800" dirty="0">
                <a:solidFill>
                  <a:prstClr val="white"/>
                </a:solidFill>
                <a:latin typeface="Museo Sans Cyrl 300"/>
              </a:rPr>
              <a:t>учебными заведениями Москвы</a:t>
            </a:r>
            <a:br>
              <a:rPr lang="ru-RU" sz="2800" dirty="0">
                <a:solidFill>
                  <a:prstClr val="white"/>
                </a:solidFill>
                <a:latin typeface="Museo Sans Cyrl 300"/>
              </a:rPr>
            </a:br>
            <a:r>
              <a:rPr lang="ru-RU" sz="2800" dirty="0">
                <a:solidFill>
                  <a:prstClr val="white"/>
                </a:solidFill>
                <a:latin typeface="Museo Sans Cyrl 300"/>
              </a:rPr>
              <a:t>в рамках программы подготовки кадров</a:t>
            </a:r>
            <a:br>
              <a:rPr lang="ru-RU" sz="2800" dirty="0">
                <a:solidFill>
                  <a:prstClr val="white"/>
                </a:solidFill>
                <a:latin typeface="Museo Sans Cyrl 300"/>
              </a:rPr>
            </a:br>
            <a:br>
              <a:rPr lang="ru-RU" sz="2800" dirty="0">
                <a:solidFill>
                  <a:prstClr val="white"/>
                </a:solidFill>
                <a:latin typeface="Museo Sans Cyrl 300"/>
              </a:rPr>
            </a:br>
            <a:br>
              <a:rPr lang="ru-RU" sz="2800" dirty="0">
                <a:solidFill>
                  <a:prstClr val="white"/>
                </a:solidFill>
                <a:latin typeface="Museo Sans Cyrl 300"/>
              </a:rPr>
            </a:br>
            <a:br>
              <a:rPr lang="ru-RU" sz="2800" b="1" dirty="0">
                <a:solidFill>
                  <a:prstClr val="white"/>
                </a:solidFill>
                <a:latin typeface="Museo Sans Cyrl 300"/>
              </a:rPr>
            </a:br>
            <a:br>
              <a:rPr lang="ru-RU" sz="2800" b="1" dirty="0">
                <a:solidFill>
                  <a:prstClr val="white"/>
                </a:solidFill>
                <a:latin typeface="Museo Sans Cyrl 300"/>
              </a:rPr>
            </a:br>
            <a:endParaRPr lang="ru-RU" sz="2800" b="1" noProof="0" dirty="0">
              <a:solidFill>
                <a:prstClr val="white"/>
              </a:solidFill>
              <a:latin typeface="Museo Sans Cyrl 300"/>
            </a:endParaRPr>
          </a:p>
        </p:txBody>
      </p:sp>
    </p:spTree>
    <p:extLst>
      <p:ext uri="{BB962C8B-B14F-4D97-AF65-F5344CB8AC3E}">
        <p14:creationId xmlns:p14="http://schemas.microsoft.com/office/powerpoint/2010/main" val="4050272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14BA20A9-67CF-0CCA-1A64-1808D1BB6993}"/>
              </a:ext>
            </a:extLst>
          </p:cNvPr>
          <p:cNvSpPr/>
          <p:nvPr/>
        </p:nvSpPr>
        <p:spPr>
          <a:xfrm>
            <a:off x="410582" y="983241"/>
            <a:ext cx="5763524" cy="7315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Преимущества сотрудничества</a:t>
            </a:r>
          </a:p>
        </p:txBody>
      </p:sp>
      <p:sp>
        <p:nvSpPr>
          <p:cNvPr id="7" name="Google Shape;105;p19"/>
          <p:cNvSpPr txBox="1">
            <a:spLocks noGrp="1"/>
          </p:cNvSpPr>
          <p:nvPr>
            <p:ph type="body" idx="4294967295"/>
          </p:nvPr>
        </p:nvSpPr>
        <p:spPr>
          <a:xfrm>
            <a:off x="525516" y="3090431"/>
            <a:ext cx="5211895" cy="1517430"/>
          </a:xfrm>
          <a:prstGeom prst="rect">
            <a:avLst/>
          </a:prstGeom>
        </p:spPr>
        <p:txBody>
          <a:bodyPr spcFirstLastPara="1" wrap="square" lIns="91425" tIns="91425" rIns="91425" bIns="91425" anchor="t" anchorCtr="0">
            <a:noAutofit/>
          </a:bodyPr>
          <a:lstStyle/>
          <a:p>
            <a:pPr marL="0" lvl="0" indent="0">
              <a:lnSpc>
                <a:spcPct val="105000"/>
              </a:lnSpc>
              <a:spcAft>
                <a:spcPts val="0"/>
              </a:spcAft>
              <a:buNone/>
            </a:pPr>
            <a:r>
              <a:rPr lang="ru-RU" sz="2000" dirty="0">
                <a:solidFill>
                  <a:schemeClr val="accent2"/>
                </a:solidFill>
                <a:latin typeface="Museo Sans Cyrl 300" panose="02000000000000000000" pitchFamily="50" charset="-52"/>
                <a:ea typeface="Calibri" panose="020F0502020204030204" pitchFamily="34" charset="0"/>
              </a:rPr>
              <a:t>Применение бренда </a:t>
            </a:r>
            <a:r>
              <a:rPr lang="en-US" sz="2000" dirty="0">
                <a:solidFill>
                  <a:schemeClr val="accent2"/>
                </a:solidFill>
                <a:latin typeface="Museo Sans Cyrl 300" panose="02000000000000000000" pitchFamily="50" charset="-52"/>
                <a:ea typeface="Calibri" panose="020F0502020204030204" pitchFamily="34" charset="0"/>
              </a:rPr>
              <a:t>Coral Travel </a:t>
            </a:r>
            <a:r>
              <a:rPr lang="ru-RU" sz="2000" dirty="0">
                <a:solidFill>
                  <a:schemeClr val="accent2"/>
                </a:solidFill>
                <a:latin typeface="Museo Sans Cyrl 300" panose="02000000000000000000" pitchFamily="50" charset="-52"/>
                <a:ea typeface="Calibri" panose="020F0502020204030204" pitchFamily="34" charset="0"/>
              </a:rPr>
              <a:t>в ваших рекламных кампаниях </a:t>
            </a:r>
            <a:r>
              <a:rPr lang="ru-RU" sz="2000" dirty="0">
                <a:latin typeface="Museo Sans Cyrl 300" panose="02000000000000000000" pitchFamily="50" charset="-52"/>
                <a:ea typeface="Calibri" panose="020F0502020204030204" pitchFamily="34" charset="0"/>
              </a:rPr>
              <a:t>–</a:t>
            </a:r>
            <a:r>
              <a:rPr lang="ru-RU" sz="2000" dirty="0">
                <a:solidFill>
                  <a:schemeClr val="accent2"/>
                </a:solidFill>
                <a:latin typeface="Museo Sans Cyrl 300" panose="02000000000000000000" pitchFamily="50" charset="-52"/>
                <a:ea typeface="Calibri" panose="020F0502020204030204" pitchFamily="34" charset="0"/>
              </a:rPr>
              <a:t> привлечения абитуриентов и др.</a:t>
            </a: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6" name="Рисунок 5"/>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564" r="5564"/>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360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994410"/>
            <a:ext cx="5930846" cy="745938"/>
          </a:xfrm>
        </p:spPr>
        <p:txBody>
          <a:bodyPr>
            <a:noAutofit/>
          </a:bodyPr>
          <a:lstStyle/>
          <a:p>
            <a:r>
              <a:rPr lang="ru-RU" sz="3200" dirty="0">
                <a:latin typeface="Museo Sans Cyrl 700" panose="02000000000000000000" pitchFamily="50" charset="-52"/>
              </a:rPr>
              <a:t>Преимущества сотрудничества</a:t>
            </a:r>
          </a:p>
        </p:txBody>
      </p:sp>
      <p:sp>
        <p:nvSpPr>
          <p:cNvPr id="7" name="Google Shape;105;p19"/>
          <p:cNvSpPr txBox="1">
            <a:spLocks noGrp="1"/>
          </p:cNvSpPr>
          <p:nvPr>
            <p:ph type="body" idx="4294967295"/>
          </p:nvPr>
        </p:nvSpPr>
        <p:spPr>
          <a:xfrm>
            <a:off x="2964927" y="3526714"/>
            <a:ext cx="5719481" cy="1517430"/>
          </a:xfrm>
          <a:prstGeom prst="rect">
            <a:avLst/>
          </a:prstGeom>
        </p:spPr>
        <p:txBody>
          <a:bodyPr spcFirstLastPara="1" wrap="square" lIns="91425" tIns="91425" rIns="91425" bIns="91425" anchor="t" anchorCtr="0">
            <a:noAutofit/>
          </a:bodyPr>
          <a:lstStyle/>
          <a:p>
            <a:pPr marL="0" lvl="0" indent="0" algn="ctr">
              <a:lnSpc>
                <a:spcPct val="105000"/>
              </a:lnSpc>
              <a:spcAft>
                <a:spcPts val="0"/>
              </a:spcAft>
              <a:buNone/>
            </a:pPr>
            <a:r>
              <a:rPr lang="ru-RU" sz="2000" dirty="0">
                <a:solidFill>
                  <a:schemeClr val="accent2"/>
                </a:solidFill>
                <a:latin typeface="Museo Sans Cyrl 700" panose="02000000000000000000" pitchFamily="50" charset="-52"/>
                <a:ea typeface="Calibri" panose="020F0502020204030204" pitchFamily="34" charset="0"/>
              </a:rPr>
              <a:t>Бесплатные </a:t>
            </a:r>
          </a:p>
          <a:p>
            <a:pPr marL="0" lvl="0" indent="0" algn="ctr">
              <a:lnSpc>
                <a:spcPct val="105000"/>
              </a:lnSpc>
              <a:spcAft>
                <a:spcPts val="0"/>
              </a:spcAft>
              <a:buNone/>
            </a:pPr>
            <a:r>
              <a:rPr lang="ru-RU" sz="2400" dirty="0">
                <a:solidFill>
                  <a:schemeClr val="accent2"/>
                </a:solidFill>
                <a:latin typeface="Museo Sans Cyrl 300" panose="02000000000000000000" pitchFamily="50" charset="-52"/>
                <a:ea typeface="Calibri" panose="020F0502020204030204" pitchFamily="34" charset="0"/>
              </a:rPr>
              <a:t>мероприятия, тренинги и обучающие программы для студентов вашего учебного заведения </a:t>
            </a: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sp>
        <p:nvSpPr>
          <p:cNvPr id="4" name="Скругленный прямоугольник 3"/>
          <p:cNvSpPr/>
          <p:nvPr/>
        </p:nvSpPr>
        <p:spPr>
          <a:xfrm>
            <a:off x="4587540" y="3609789"/>
            <a:ext cx="2429434" cy="546847"/>
          </a:xfrm>
          <a:prstGeom prst="roundRect">
            <a:avLst/>
          </a:prstGeom>
          <a:noFill/>
          <a:ln w="38100">
            <a:solidFill>
              <a:srgbClr val="95C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b="62315"/>
          <a:stretch/>
        </p:blipFill>
        <p:spPr>
          <a:xfrm>
            <a:off x="3483087" y="2045363"/>
            <a:ext cx="4401073" cy="1759047"/>
          </a:xfrm>
          <a:prstGeom prst="rect">
            <a:avLst/>
          </a:prstGeom>
        </p:spPr>
      </p:pic>
      <p:sp>
        <p:nvSpPr>
          <p:cNvPr id="3" name="Прямоугольник: скругленные углы 2">
            <a:extLst>
              <a:ext uri="{FF2B5EF4-FFF2-40B4-BE49-F238E27FC236}">
                <a16:creationId xmlns:a16="http://schemas.microsoft.com/office/drawing/2014/main" id="{BE7F5731-04A4-2ECD-72C1-CE3EAB34017C}"/>
              </a:ext>
            </a:extLst>
          </p:cNvPr>
          <p:cNvSpPr/>
          <p:nvPr/>
        </p:nvSpPr>
        <p:spPr>
          <a:xfrm>
            <a:off x="410582" y="983241"/>
            <a:ext cx="5763524" cy="7315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a:extLst>
              <a:ext uri="{FF2B5EF4-FFF2-40B4-BE49-F238E27FC236}">
                <a16:creationId xmlns:a16="http://schemas.microsoft.com/office/drawing/2014/main" id="{9A3F253A-EDEC-8CAA-1F3D-1EB949E93973}"/>
              </a:ext>
            </a:extLst>
          </p:cNvPr>
          <p:cNvSpPr txBox="1">
            <a:spLocks/>
          </p:cNvSpPr>
          <p:nvPr/>
        </p:nvSpPr>
        <p:spPr>
          <a:xfrm>
            <a:off x="525517" y="1136650"/>
            <a:ext cx="5930846" cy="452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dirty="0">
                <a:latin typeface="Museo Sans Cyrl 700" panose="02000000000000000000" pitchFamily="50" charset="-52"/>
              </a:rPr>
              <a:t>Преимущества сотрудничества</a:t>
            </a:r>
          </a:p>
        </p:txBody>
      </p:sp>
    </p:spTree>
    <p:extLst>
      <p:ext uri="{BB962C8B-B14F-4D97-AF65-F5344CB8AC3E}">
        <p14:creationId xmlns:p14="http://schemas.microsoft.com/office/powerpoint/2010/main" val="1268217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4" name="Скругленный прямоугольник 3"/>
          <p:cNvSpPr/>
          <p:nvPr/>
        </p:nvSpPr>
        <p:spPr>
          <a:xfrm>
            <a:off x="2034565" y="2563906"/>
            <a:ext cx="8122870" cy="3218329"/>
          </a:xfrm>
          <a:prstGeom prst="roundRect">
            <a:avLst/>
          </a:prstGeom>
          <a:solidFill>
            <a:srgbClr val="95C12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53" y="235762"/>
            <a:ext cx="8435502" cy="6088252"/>
          </a:xfrm>
          <a:prstGeom prst="rect">
            <a:avLst/>
          </a:prstGeom>
        </p:spPr>
      </p:pic>
      <p:sp>
        <p:nvSpPr>
          <p:cNvPr id="7" name="Google Shape;105;p19"/>
          <p:cNvSpPr txBox="1">
            <a:spLocks noGrp="1"/>
          </p:cNvSpPr>
          <p:nvPr>
            <p:ph type="body" idx="4294967295"/>
          </p:nvPr>
        </p:nvSpPr>
        <p:spPr>
          <a:xfrm>
            <a:off x="2660817" y="2767776"/>
            <a:ext cx="6870367" cy="2952828"/>
          </a:xfrm>
          <a:prstGeom prst="rect">
            <a:avLst/>
          </a:prstGeom>
        </p:spPr>
        <p:txBody>
          <a:bodyPr spcFirstLastPara="1" wrap="square" lIns="91425" tIns="91425" rIns="91425" bIns="91425" anchor="t" anchorCtr="0">
            <a:noAutofit/>
          </a:bodyPr>
          <a:lstStyle/>
          <a:p>
            <a:pPr marL="0" lvl="0" indent="0" algn="ctr">
              <a:lnSpc>
                <a:spcPct val="105000"/>
              </a:lnSpc>
              <a:spcAft>
                <a:spcPts val="0"/>
              </a:spcAft>
              <a:buNone/>
            </a:pPr>
            <a:r>
              <a:rPr lang="ru-RU" sz="2000" b="1" dirty="0">
                <a:solidFill>
                  <a:schemeClr val="bg1"/>
                </a:solidFill>
                <a:latin typeface="Museo Sans Cyrl 500" panose="02000000000000000000" pitchFamily="50" charset="-52"/>
                <a:ea typeface="Calibri" panose="020F0502020204030204" pitchFamily="34" charset="0"/>
              </a:rPr>
              <a:t>Информационная поддержка студентов в сфере туризма</a:t>
            </a:r>
            <a:br>
              <a:rPr lang="ru-RU" sz="2000" b="1" dirty="0">
                <a:solidFill>
                  <a:schemeClr val="bg1"/>
                </a:solidFill>
                <a:latin typeface="Museo Sans Cyrl 500" panose="02000000000000000000" pitchFamily="50" charset="-52"/>
                <a:ea typeface="Calibri" panose="020F0502020204030204" pitchFamily="34" charset="0"/>
              </a:rPr>
            </a:br>
            <a:endParaRPr lang="ru-RU" sz="2000" b="1" dirty="0">
              <a:solidFill>
                <a:schemeClr val="bg1"/>
              </a:solidFill>
              <a:latin typeface="Museo Sans Cyrl 500" panose="02000000000000000000" pitchFamily="50" charset="-52"/>
              <a:ea typeface="Calibri" panose="020F0502020204030204" pitchFamily="34" charset="0"/>
            </a:endParaRPr>
          </a:p>
          <a:p>
            <a:pPr marL="0" lvl="0" indent="0" algn="ctr">
              <a:lnSpc>
                <a:spcPct val="105000"/>
              </a:lnSpc>
              <a:spcAft>
                <a:spcPts val="0"/>
              </a:spcAft>
              <a:buNone/>
            </a:pPr>
            <a:r>
              <a:rPr lang="ru-RU" sz="2000" dirty="0">
                <a:solidFill>
                  <a:schemeClr val="bg1"/>
                </a:solidFill>
                <a:latin typeface="Museo Sans Cyrl 500" panose="02000000000000000000" pitchFamily="50" charset="-52"/>
                <a:ea typeface="Calibri" panose="020F0502020204030204" pitchFamily="34" charset="0"/>
              </a:rPr>
              <a:t>Постоянный куратор и инфо-канал</a:t>
            </a:r>
          </a:p>
          <a:p>
            <a:pPr marL="0" lvl="0" indent="0" algn="ctr">
              <a:lnSpc>
                <a:spcPct val="105000"/>
              </a:lnSpc>
              <a:spcAft>
                <a:spcPts val="0"/>
              </a:spcAft>
              <a:buNone/>
            </a:pPr>
            <a:r>
              <a:rPr lang="ru-RU" sz="2000" dirty="0">
                <a:solidFill>
                  <a:schemeClr val="bg1"/>
                </a:solidFill>
                <a:latin typeface="Museo Sans Cyrl 500" panose="02000000000000000000" pitchFamily="50" charset="-52"/>
                <a:ea typeface="Calibri" panose="020F0502020204030204" pitchFamily="34" charset="0"/>
              </a:rPr>
              <a:t>Бесплатные вебинары по странам и отелям</a:t>
            </a:r>
          </a:p>
          <a:p>
            <a:pPr marL="0" lvl="0" indent="0" algn="ctr">
              <a:lnSpc>
                <a:spcPct val="105000"/>
              </a:lnSpc>
              <a:spcAft>
                <a:spcPts val="0"/>
              </a:spcAft>
              <a:buNone/>
            </a:pPr>
            <a:endParaRPr lang="ru-RU" sz="1800" b="1" dirty="0">
              <a:solidFill>
                <a:schemeClr val="bg1"/>
              </a:solidFill>
              <a:latin typeface="Museo Sans Cyrl 500" panose="02000000000000000000" pitchFamily="50" charset="-52"/>
              <a:ea typeface="Calibri" panose="020F0502020204030204" pitchFamily="34" charset="0"/>
            </a:endParaRPr>
          </a:p>
          <a:p>
            <a:pPr marL="0" indent="0" algn="ctr">
              <a:lnSpc>
                <a:spcPct val="105000"/>
              </a:lnSpc>
              <a:buNone/>
            </a:pPr>
            <a:r>
              <a:rPr lang="ru-RU" sz="1800" b="1" dirty="0">
                <a:solidFill>
                  <a:schemeClr val="bg1"/>
                </a:solidFill>
                <a:latin typeface="Museo Sans Cyrl 500" panose="02000000000000000000" pitchFamily="50" charset="-52"/>
                <a:ea typeface="Calibri" panose="020F0502020204030204" pitchFamily="34" charset="0"/>
              </a:rPr>
              <a:t>Всегда актуальная информация!</a:t>
            </a: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sp>
        <p:nvSpPr>
          <p:cNvPr id="5" name="Заголовок 1">
            <a:extLst>
              <a:ext uri="{FF2B5EF4-FFF2-40B4-BE49-F238E27FC236}">
                <a16:creationId xmlns:a16="http://schemas.microsoft.com/office/drawing/2014/main" id="{278925C8-1DDF-5F8E-3C9C-2DF480963524}"/>
              </a:ext>
            </a:extLst>
          </p:cNvPr>
          <p:cNvSpPr txBox="1">
            <a:spLocks/>
          </p:cNvSpPr>
          <p:nvPr/>
        </p:nvSpPr>
        <p:spPr>
          <a:xfrm>
            <a:off x="525517" y="994410"/>
            <a:ext cx="5930846" cy="745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a:latin typeface="Museo Sans Cyrl 700" panose="02000000000000000000" pitchFamily="50" charset="-52"/>
              </a:rPr>
              <a:t>Преимущества сотрудничества</a:t>
            </a:r>
            <a:endParaRPr lang="ru-RU" sz="3200" dirty="0">
              <a:latin typeface="Museo Sans Cyrl 700" panose="02000000000000000000" pitchFamily="50" charset="-52"/>
            </a:endParaRPr>
          </a:p>
        </p:txBody>
      </p:sp>
      <p:sp>
        <p:nvSpPr>
          <p:cNvPr id="12" name="Прямоугольник: скругленные углы 11">
            <a:extLst>
              <a:ext uri="{FF2B5EF4-FFF2-40B4-BE49-F238E27FC236}">
                <a16:creationId xmlns:a16="http://schemas.microsoft.com/office/drawing/2014/main" id="{1A6D4D66-879E-8B99-41E9-259910527CB9}"/>
              </a:ext>
            </a:extLst>
          </p:cNvPr>
          <p:cNvSpPr/>
          <p:nvPr/>
        </p:nvSpPr>
        <p:spPr>
          <a:xfrm>
            <a:off x="410582" y="983241"/>
            <a:ext cx="5763524" cy="7315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1085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DB45EC5-3CEF-6DDF-730C-5DAAB9D9969C}"/>
              </a:ext>
            </a:extLst>
          </p:cNvPr>
          <p:cNvPicPr>
            <a:picLocks noChangeAspect="1"/>
          </p:cNvPicPr>
          <p:nvPr/>
        </p:nvPicPr>
        <p:blipFill>
          <a:blip r:embed="rId3"/>
          <a:stretch>
            <a:fillRect/>
          </a:stretch>
        </p:blipFill>
        <p:spPr>
          <a:xfrm>
            <a:off x="11090195" y="4198761"/>
            <a:ext cx="963251" cy="2670279"/>
          </a:xfrm>
          <a:prstGeom prst="rect">
            <a:avLst/>
          </a:prstGeom>
        </p:spPr>
      </p:pic>
      <p:pic>
        <p:nvPicPr>
          <p:cNvPr id="12" name="Рисунок 11">
            <a:extLst>
              <a:ext uri="{FF2B5EF4-FFF2-40B4-BE49-F238E27FC236}">
                <a16:creationId xmlns:a16="http://schemas.microsoft.com/office/drawing/2014/main" id="{441FEA6B-A0AF-5390-75FD-39EA4458802A}"/>
              </a:ext>
            </a:extLst>
          </p:cNvPr>
          <p:cNvPicPr>
            <a:picLocks noChangeAspect="1"/>
          </p:cNvPicPr>
          <p:nvPr/>
        </p:nvPicPr>
        <p:blipFill>
          <a:blip r:embed="rId4"/>
          <a:stretch>
            <a:fillRect/>
          </a:stretch>
        </p:blipFill>
        <p:spPr>
          <a:xfrm>
            <a:off x="11387328" y="0"/>
            <a:ext cx="804672" cy="686904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
        <p:nvSpPr>
          <p:cNvPr id="11" name="Прямоугольник 10"/>
          <p:cNvSpPr/>
          <p:nvPr/>
        </p:nvSpPr>
        <p:spPr>
          <a:xfrm>
            <a:off x="576317" y="2086553"/>
            <a:ext cx="6413284" cy="4390433"/>
          </a:xfrm>
          <a:prstGeom prst="rect">
            <a:avLst/>
          </a:prstGeom>
        </p:spPr>
        <p:txBody>
          <a:bodyPr wrap="square">
            <a:spAutoFit/>
          </a:bodyPr>
          <a:lstStyle/>
          <a:p>
            <a:pPr lvl="0">
              <a:lnSpc>
                <a:spcPct val="105000"/>
              </a:lnSpc>
              <a:spcAft>
                <a:spcPts val="0"/>
              </a:spcAft>
            </a:pPr>
            <a:r>
              <a:rPr lang="ru-RU" sz="2000" b="1" dirty="0">
                <a:solidFill>
                  <a:schemeClr val="accent2"/>
                </a:solidFill>
                <a:latin typeface="Museo Sans Cyrl 300" panose="02000000000000000000" pitchFamily="50" charset="-52"/>
                <a:ea typeface="Calibri" panose="020F0502020204030204" pitchFamily="34" charset="0"/>
              </a:rPr>
              <a:t>Для лучших студентов:</a:t>
            </a:r>
            <a:br>
              <a:rPr lang="ru-RU" dirty="0">
                <a:solidFill>
                  <a:schemeClr val="accent2"/>
                </a:solidFill>
                <a:latin typeface="Museo Sans Cyrl 300" panose="02000000000000000000" pitchFamily="50" charset="-52"/>
                <a:ea typeface="Calibri" panose="020F0502020204030204" pitchFamily="34" charset="0"/>
              </a:rPr>
            </a:br>
            <a:endParaRPr lang="ru-RU" dirty="0">
              <a:solidFill>
                <a:schemeClr val="accent2"/>
              </a:solidFill>
              <a:latin typeface="Museo Sans Cyrl 300" panose="02000000000000000000" pitchFamily="50" charset="-52"/>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ru-RU" dirty="0">
                <a:solidFill>
                  <a:schemeClr val="accent2"/>
                </a:solidFill>
                <a:latin typeface="Museo Sans Cyrl 300" panose="02000000000000000000" pitchFamily="50" charset="-52"/>
                <a:ea typeface="Calibri" panose="020F0502020204030204" pitchFamily="34" charset="0"/>
              </a:rPr>
              <a:t>бонусная программа обучения и экскурсия в офисе компании </a:t>
            </a:r>
            <a:r>
              <a:rPr lang="ru-RU" dirty="0">
                <a:solidFill>
                  <a:schemeClr val="accent2"/>
                </a:solidFill>
                <a:latin typeface="Museo Sans Cyrl 500" panose="02000000000000000000" pitchFamily="50" charset="-52"/>
                <a:ea typeface="Calibri" panose="020F0502020204030204" pitchFamily="34" charset="0"/>
              </a:rPr>
              <a:t>бесплатно </a:t>
            </a:r>
            <a:br>
              <a:rPr lang="ru-RU" dirty="0">
                <a:solidFill>
                  <a:schemeClr val="accent2"/>
                </a:solidFill>
                <a:latin typeface="Museo Sans Cyrl 300" panose="02000000000000000000" pitchFamily="50" charset="-52"/>
                <a:ea typeface="Calibri" panose="020F0502020204030204" pitchFamily="34" charset="0"/>
              </a:rPr>
            </a:br>
            <a:endParaRPr lang="ru-RU" dirty="0">
              <a:solidFill>
                <a:schemeClr val="accent2"/>
              </a:solidFill>
              <a:latin typeface="Museo Sans Cyrl 300" panose="02000000000000000000" pitchFamily="50" charset="-52"/>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ru-RU" dirty="0">
                <a:solidFill>
                  <a:schemeClr val="accent2"/>
                </a:solidFill>
                <a:latin typeface="Museo Sans Cyrl 300" panose="02000000000000000000" pitchFamily="50" charset="-52"/>
                <a:ea typeface="Calibri" panose="020F0502020204030204" pitchFamily="34" charset="0"/>
              </a:rPr>
              <a:t>Практика в компании </a:t>
            </a:r>
            <a:r>
              <a:rPr lang="en-US" dirty="0">
                <a:solidFill>
                  <a:schemeClr val="accent2"/>
                </a:solidFill>
                <a:latin typeface="Museo Sans Cyrl 300" panose="02000000000000000000" pitchFamily="50" charset="-52"/>
                <a:ea typeface="Calibri" panose="020F0502020204030204" pitchFamily="34" charset="0"/>
              </a:rPr>
              <a:t>Coral Travel</a:t>
            </a:r>
            <a:br>
              <a:rPr lang="ru-RU" dirty="0">
                <a:solidFill>
                  <a:schemeClr val="accent2"/>
                </a:solidFill>
                <a:latin typeface="Museo Sans Cyrl 300" panose="02000000000000000000" pitchFamily="50" charset="-52"/>
                <a:ea typeface="Calibri" panose="020F0502020204030204" pitchFamily="34" charset="0"/>
              </a:rPr>
            </a:br>
            <a:br>
              <a:rPr lang="ru-RU" sz="1400" dirty="0">
                <a:solidFill>
                  <a:schemeClr val="accent2"/>
                </a:solidFill>
                <a:latin typeface="Museo Sans Cyrl 300" panose="02000000000000000000" pitchFamily="50" charset="-52"/>
                <a:ea typeface="Calibri" panose="020F0502020204030204" pitchFamily="34" charset="0"/>
              </a:rPr>
            </a:br>
            <a:endParaRPr lang="ru-RU" dirty="0">
              <a:solidFill>
                <a:schemeClr val="accent2"/>
              </a:solidFill>
              <a:latin typeface="Museo Sans Cyrl 300" panose="02000000000000000000" pitchFamily="50" charset="-52"/>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ru-RU" dirty="0">
                <a:solidFill>
                  <a:schemeClr val="accent2"/>
                </a:solidFill>
                <a:latin typeface="Museo Sans Cyrl 300" panose="02000000000000000000" pitchFamily="50" charset="-52"/>
                <a:ea typeface="Calibri" panose="020F0502020204030204" pitchFamily="34" charset="0"/>
              </a:rPr>
              <a:t>Трудоустройство в компанию </a:t>
            </a:r>
            <a:r>
              <a:rPr lang="en-US" dirty="0">
                <a:solidFill>
                  <a:schemeClr val="accent2"/>
                </a:solidFill>
                <a:latin typeface="Museo Sans Cyrl 300" panose="02000000000000000000" pitchFamily="50" charset="-52"/>
                <a:ea typeface="Calibri" panose="020F0502020204030204" pitchFamily="34" charset="0"/>
              </a:rPr>
              <a:t>Coral Travel</a:t>
            </a:r>
            <a:br>
              <a:rPr lang="ru-RU" dirty="0">
                <a:solidFill>
                  <a:schemeClr val="accent2"/>
                </a:solidFill>
                <a:latin typeface="Museo Sans Cyrl 300" panose="02000000000000000000" pitchFamily="50" charset="-52"/>
                <a:ea typeface="Calibri" panose="020F0502020204030204" pitchFamily="34" charset="0"/>
              </a:rPr>
            </a:br>
            <a:endParaRPr lang="ru-RU" dirty="0">
              <a:solidFill>
                <a:schemeClr val="accent2"/>
              </a:solidFill>
              <a:latin typeface="Museo Sans Cyrl 300" panose="02000000000000000000" pitchFamily="50" charset="-52"/>
              <a:ea typeface="Calibri" panose="020F0502020204030204" pitchFamily="34" charset="0"/>
            </a:endParaRPr>
          </a:p>
          <a:p>
            <a:pPr marL="342900" indent="-342900">
              <a:lnSpc>
                <a:spcPct val="105000"/>
              </a:lnSpc>
              <a:buFont typeface="Symbol" panose="05050102010706020507" pitchFamily="18" charset="2"/>
              <a:buChar char=""/>
            </a:pPr>
            <a:r>
              <a:rPr lang="ru-RU" dirty="0">
                <a:solidFill>
                  <a:schemeClr val="accent2"/>
                </a:solidFill>
                <a:latin typeface="Museo Sans Cyrl 300" panose="02000000000000000000" pitchFamily="50" charset="-52"/>
                <a:ea typeface="Calibri" panose="020F0502020204030204" pitchFamily="34" charset="0"/>
              </a:rPr>
              <a:t>Выездные обучающие программы в Турцию и профильное обучение по льготным ценам для студентов и преподавателей</a:t>
            </a:r>
          </a:p>
          <a:p>
            <a:pPr marL="342900" lvl="0" indent="-342900">
              <a:lnSpc>
                <a:spcPct val="105000"/>
              </a:lnSpc>
              <a:spcAft>
                <a:spcPts val="0"/>
              </a:spcAft>
              <a:buFont typeface="Symbol" panose="05050102010706020507" pitchFamily="18" charset="2"/>
              <a:buChar char=""/>
            </a:pPr>
            <a:endParaRPr lang="ru-RU" dirty="0">
              <a:solidFill>
                <a:schemeClr val="accent2"/>
              </a:solidFill>
              <a:latin typeface="Museo Sans Cyrl 300" panose="02000000000000000000" pitchFamily="50" charset="-52"/>
              <a:ea typeface="Calibri" panose="020F0502020204030204" pitchFamily="34" charset="0"/>
            </a:endParaRPr>
          </a:p>
          <a:p>
            <a:pPr lvl="0">
              <a:lnSpc>
                <a:spcPct val="105000"/>
              </a:lnSpc>
              <a:spcAft>
                <a:spcPts val="800"/>
              </a:spcAft>
            </a:pPr>
            <a:endParaRPr lang="ru-RU" dirty="0">
              <a:solidFill>
                <a:schemeClr val="accent2"/>
              </a:solidFill>
              <a:latin typeface="Calibri" panose="020F0502020204030204" pitchFamily="34" charset="0"/>
              <a:ea typeface="Calibri" panose="020F0502020204030204" pitchFamily="34"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93448" y="1613646"/>
            <a:ext cx="4555326" cy="5244353"/>
          </a:xfrm>
          <a:prstGeom prst="rect">
            <a:avLst/>
          </a:prstGeom>
        </p:spPr>
      </p:pic>
      <p:sp>
        <p:nvSpPr>
          <p:cNvPr id="3" name="Заголовок 1">
            <a:extLst>
              <a:ext uri="{FF2B5EF4-FFF2-40B4-BE49-F238E27FC236}">
                <a16:creationId xmlns:a16="http://schemas.microsoft.com/office/drawing/2014/main" id="{6B4FEAE1-2B01-52B0-267B-DF0536E95E0D}"/>
              </a:ext>
            </a:extLst>
          </p:cNvPr>
          <p:cNvSpPr txBox="1">
            <a:spLocks/>
          </p:cNvSpPr>
          <p:nvPr/>
        </p:nvSpPr>
        <p:spPr>
          <a:xfrm>
            <a:off x="525517" y="994410"/>
            <a:ext cx="5930846" cy="745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a:latin typeface="Museo Sans Cyrl 700" panose="02000000000000000000" pitchFamily="50" charset="-52"/>
              </a:rPr>
              <a:t>Преимущества сотрудничества</a:t>
            </a:r>
            <a:endParaRPr lang="ru-RU" sz="3200" dirty="0">
              <a:latin typeface="Museo Sans Cyrl 700" panose="02000000000000000000" pitchFamily="50" charset="-52"/>
            </a:endParaRPr>
          </a:p>
        </p:txBody>
      </p:sp>
      <p:grpSp>
        <p:nvGrpSpPr>
          <p:cNvPr id="4" name="Группа 3">
            <a:extLst>
              <a:ext uri="{FF2B5EF4-FFF2-40B4-BE49-F238E27FC236}">
                <a16:creationId xmlns:a16="http://schemas.microsoft.com/office/drawing/2014/main" id="{3341BC45-6E39-1BE4-8C8E-789174553C6E}"/>
              </a:ext>
            </a:extLst>
          </p:cNvPr>
          <p:cNvGrpSpPr/>
          <p:nvPr/>
        </p:nvGrpSpPr>
        <p:grpSpPr>
          <a:xfrm>
            <a:off x="127243" y="170903"/>
            <a:ext cx="2114307" cy="571500"/>
            <a:chOff x="2637692" y="149469"/>
            <a:chExt cx="2114307" cy="571500"/>
          </a:xfrm>
        </p:grpSpPr>
        <p:sp>
          <p:nvSpPr>
            <p:cNvPr id="6" name="Скругленный прямоугольник 8">
              <a:extLst>
                <a:ext uri="{FF2B5EF4-FFF2-40B4-BE49-F238E27FC236}">
                  <a16:creationId xmlns:a16="http://schemas.microsoft.com/office/drawing/2014/main" id="{1DB89A0F-DF9F-6C37-FA46-F45B21D761CC}"/>
                </a:ext>
              </a:extLst>
            </p:cNvPr>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FE32B205-DDF2-98F3-16A1-B395B70AB9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sp>
        <p:nvSpPr>
          <p:cNvPr id="9" name="Прямоугольник: скругленные углы 8">
            <a:extLst>
              <a:ext uri="{FF2B5EF4-FFF2-40B4-BE49-F238E27FC236}">
                <a16:creationId xmlns:a16="http://schemas.microsoft.com/office/drawing/2014/main" id="{218E57C1-376C-D60F-F864-E61C8F60DAF0}"/>
              </a:ext>
            </a:extLst>
          </p:cNvPr>
          <p:cNvSpPr/>
          <p:nvPr/>
        </p:nvSpPr>
        <p:spPr>
          <a:xfrm>
            <a:off x="410582" y="983241"/>
            <a:ext cx="5763524" cy="7315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B3E1C088-F7FD-49BF-6235-5AFA5ACABE56}"/>
              </a:ext>
            </a:extLst>
          </p:cNvPr>
          <p:cNvSpPr txBox="1">
            <a:spLocks/>
          </p:cNvSpPr>
          <p:nvPr/>
        </p:nvSpPr>
        <p:spPr>
          <a:xfrm>
            <a:off x="525517" y="1136650"/>
            <a:ext cx="5930846" cy="452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dirty="0">
                <a:latin typeface="Museo Sans Cyrl 700" panose="02000000000000000000" pitchFamily="50" charset="-52"/>
              </a:rPr>
              <a:t>Преимущества сотрудничества</a:t>
            </a:r>
          </a:p>
        </p:txBody>
      </p:sp>
    </p:spTree>
    <p:extLst>
      <p:ext uri="{BB962C8B-B14F-4D97-AF65-F5344CB8AC3E}">
        <p14:creationId xmlns:p14="http://schemas.microsoft.com/office/powerpoint/2010/main" val="425666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2F1E7-283B-2F66-2BBF-524B380C33E5}"/>
              </a:ext>
            </a:extLst>
          </p:cNvPr>
          <p:cNvSpPr txBox="1"/>
          <p:nvPr/>
        </p:nvSpPr>
        <p:spPr>
          <a:xfrm>
            <a:off x="419100" y="4619625"/>
            <a:ext cx="3219450" cy="369332"/>
          </a:xfrm>
          <a:prstGeom prst="rect">
            <a:avLst/>
          </a:prstGeom>
          <a:solidFill>
            <a:srgbClr val="00244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44D"/>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39E4EB-70E7-3C3F-D7BB-D5A197AEC568}"/>
              </a:ext>
            </a:extLst>
          </p:cNvPr>
          <p:cNvSpPr txBox="1"/>
          <p:nvPr/>
        </p:nvSpPr>
        <p:spPr>
          <a:xfrm>
            <a:off x="467736" y="1511082"/>
            <a:ext cx="6556603" cy="2985433"/>
          </a:xfrm>
          <a:prstGeom prst="rect">
            <a:avLst/>
          </a:prstGeom>
          <a:noFill/>
        </p:spPr>
        <p:txBody>
          <a:bodyPr wrap="none" rtlCol="0">
            <a:spAutoFit/>
          </a:bodyPr>
          <a:lstStyle/>
          <a:p>
            <a:pPr lvl="0">
              <a:defRPr/>
            </a:pPr>
            <a:r>
              <a:rPr lang="ru-RU" sz="2400" dirty="0">
                <a:solidFill>
                  <a:prstClr val="white"/>
                </a:solidFill>
                <a:latin typeface="Museo Sans Cyrl 300"/>
              </a:rPr>
              <a:t>программа подготовки кадров</a:t>
            </a:r>
            <a:br>
              <a:rPr lang="ru-RU" sz="4000" noProof="0" dirty="0">
                <a:solidFill>
                  <a:prstClr val="white"/>
                </a:solidFill>
                <a:latin typeface="Museo Sans Cyrl 700" panose="02000000000000000000" pitchFamily="50" charset="-52"/>
              </a:rPr>
            </a:br>
            <a:r>
              <a:rPr lang="ru-RU" sz="4000" noProof="0" dirty="0">
                <a:solidFill>
                  <a:prstClr val="white"/>
                </a:solidFill>
                <a:latin typeface="Museo Sans Cyrl 700" panose="02000000000000000000" pitchFamily="50" charset="-52"/>
              </a:rPr>
              <a:t>ПРАКТИКУМ ДЛЯ СТУДЕНТОВ</a:t>
            </a:r>
          </a:p>
          <a:p>
            <a:pPr lvl="0">
              <a:defRPr/>
            </a:pPr>
            <a:br>
              <a:rPr lang="ru-RU" sz="2800" b="1" noProof="0" dirty="0">
                <a:solidFill>
                  <a:prstClr val="white"/>
                </a:solidFill>
                <a:latin typeface="Museo Sans Cyrl 300"/>
              </a:rPr>
            </a:br>
            <a:br>
              <a:rPr lang="ru-RU" sz="2400" noProof="0" dirty="0">
                <a:solidFill>
                  <a:prstClr val="white"/>
                </a:solidFill>
                <a:latin typeface="Museo Sans Cyrl 300"/>
              </a:rPr>
            </a:br>
            <a:br>
              <a:rPr lang="ru-RU" sz="2400" noProof="0" dirty="0">
                <a:solidFill>
                  <a:prstClr val="white"/>
                </a:solidFill>
                <a:latin typeface="Museo Sans Cyrl 300"/>
              </a:rPr>
            </a:br>
            <a:br>
              <a:rPr lang="ru-RU" sz="2400" noProof="0" dirty="0">
                <a:solidFill>
                  <a:prstClr val="white"/>
                </a:solidFill>
                <a:latin typeface="Museo Sans Cyrl 300"/>
              </a:rPr>
            </a:br>
            <a:r>
              <a:rPr lang="en-US" sz="2400" noProof="0" dirty="0">
                <a:solidFill>
                  <a:prstClr val="white"/>
                </a:solidFill>
                <a:latin typeface="Museo Sans Cyrl 300"/>
              </a:rPr>
              <a:t> </a:t>
            </a:r>
            <a:r>
              <a:rPr lang="ru-RU" sz="2400" dirty="0">
                <a:solidFill>
                  <a:prstClr val="white"/>
                </a:solidFill>
                <a:latin typeface="Museo Sans Cyrl 300"/>
              </a:rPr>
              <a:t>Цикл обучающих мероприятий и тренингов</a:t>
            </a:r>
            <a:endParaRPr lang="ru-RU" sz="2800" noProof="0" dirty="0">
              <a:solidFill>
                <a:prstClr val="white"/>
              </a:solidFill>
              <a:latin typeface="Museo Sans Cyrl 300"/>
            </a:endParaRPr>
          </a:p>
        </p:txBody>
      </p:sp>
    </p:spTree>
    <p:extLst>
      <p:ext uri="{BB962C8B-B14F-4D97-AF65-F5344CB8AC3E}">
        <p14:creationId xmlns:p14="http://schemas.microsoft.com/office/powerpoint/2010/main" val="3852918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DB45EC5-3CEF-6DDF-730C-5DAAB9D9969C}"/>
              </a:ext>
            </a:extLst>
          </p:cNvPr>
          <p:cNvPicPr>
            <a:picLocks noChangeAspect="1"/>
          </p:cNvPicPr>
          <p:nvPr/>
        </p:nvPicPr>
        <p:blipFill>
          <a:blip r:embed="rId3"/>
          <a:stretch>
            <a:fillRect/>
          </a:stretch>
        </p:blipFill>
        <p:spPr>
          <a:xfrm>
            <a:off x="11090195" y="4198761"/>
            <a:ext cx="963251" cy="2670279"/>
          </a:xfrm>
          <a:prstGeom prst="rect">
            <a:avLst/>
          </a:prstGeom>
        </p:spPr>
      </p:pic>
      <p:pic>
        <p:nvPicPr>
          <p:cNvPr id="12" name="Рисунок 11">
            <a:extLst>
              <a:ext uri="{FF2B5EF4-FFF2-40B4-BE49-F238E27FC236}">
                <a16:creationId xmlns:a16="http://schemas.microsoft.com/office/drawing/2014/main" id="{441FEA6B-A0AF-5390-75FD-39EA4458802A}"/>
              </a:ext>
            </a:extLst>
          </p:cNvPr>
          <p:cNvPicPr>
            <a:picLocks noChangeAspect="1"/>
          </p:cNvPicPr>
          <p:nvPr/>
        </p:nvPicPr>
        <p:blipFill>
          <a:blip r:embed="rId4"/>
          <a:stretch>
            <a:fillRect/>
          </a:stretch>
        </p:blipFill>
        <p:spPr>
          <a:xfrm>
            <a:off x="11387328" y="11040"/>
            <a:ext cx="804672" cy="685800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
        <p:nvSpPr>
          <p:cNvPr id="15" name="TextBox 14">
            <a:extLst>
              <a:ext uri="{FF2B5EF4-FFF2-40B4-BE49-F238E27FC236}">
                <a16:creationId xmlns:a16="http://schemas.microsoft.com/office/drawing/2014/main" id="{2F39E4EB-70E7-3C3F-D7BB-D5A197AEC568}"/>
              </a:ext>
            </a:extLst>
          </p:cNvPr>
          <p:cNvSpPr txBox="1"/>
          <p:nvPr/>
        </p:nvSpPr>
        <p:spPr>
          <a:xfrm>
            <a:off x="1062182" y="711726"/>
            <a:ext cx="6711576" cy="113877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ru-RU" sz="4000" dirty="0">
              <a:solidFill>
                <a:schemeClr val="accent2"/>
              </a:solidFill>
              <a:latin typeface="Museo Sans Cyrl 300"/>
            </a:endParaRPr>
          </a:p>
          <a:p>
            <a:pPr marL="0" marR="0" lvl="0" indent="0" defTabSz="914400" rtl="0" eaLnBrk="1" fontAlgn="auto" latinLnBrk="0" hangingPunct="1">
              <a:lnSpc>
                <a:spcPct val="100000"/>
              </a:lnSpc>
              <a:spcBef>
                <a:spcPts val="0"/>
              </a:spcBef>
              <a:spcAft>
                <a:spcPts val="0"/>
              </a:spcAft>
              <a:buClrTx/>
              <a:buSzTx/>
              <a:buFontTx/>
              <a:buNone/>
              <a:tabLst/>
              <a:defRPr/>
            </a:pPr>
            <a:r>
              <a:rPr lang="ru-RU" sz="2800" dirty="0">
                <a:solidFill>
                  <a:schemeClr val="accent2"/>
                </a:solidFill>
                <a:latin typeface="Museo Sans Cyrl 700" panose="02000000000000000000" pitchFamily="50" charset="-52"/>
              </a:rPr>
              <a:t>РАСПИСАНИЕ И ФОРМАТ</a:t>
            </a:r>
            <a:endParaRPr lang="ru-RU" sz="2800" noProof="0" dirty="0">
              <a:solidFill>
                <a:schemeClr val="accent2"/>
              </a:solidFill>
              <a:latin typeface="Museo Sans Cyrl 700" panose="02000000000000000000" pitchFamily="50" charset="-52"/>
            </a:endParaRPr>
          </a:p>
        </p:txBody>
      </p:sp>
      <p:sp>
        <p:nvSpPr>
          <p:cNvPr id="2" name="Прямоугольник 1"/>
          <p:cNvSpPr/>
          <p:nvPr/>
        </p:nvSpPr>
        <p:spPr>
          <a:xfrm>
            <a:off x="1062182" y="2158322"/>
            <a:ext cx="6096000" cy="3970318"/>
          </a:xfrm>
          <a:prstGeom prst="rect">
            <a:avLst/>
          </a:prstGeom>
        </p:spPr>
        <p:txBody>
          <a:bodyPr>
            <a:spAutoFit/>
          </a:bodyPr>
          <a:lstStyle/>
          <a:p>
            <a:pPr>
              <a:spcAft>
                <a:spcPts val="0"/>
              </a:spcAft>
            </a:pPr>
            <a:r>
              <a:rPr lang="ru-RU" b="1" dirty="0">
                <a:latin typeface="Museo Sans Cyrl 500" panose="02000000000000000000" pitchFamily="50" charset="-52"/>
                <a:ea typeface="Calibri" panose="020F0502020204030204" pitchFamily="34" charset="0"/>
              </a:rPr>
              <a:t>По одному занятию в месяц</a:t>
            </a:r>
            <a:br>
              <a:rPr lang="ru-RU" dirty="0">
                <a:latin typeface="Museo Sans Cyrl 500" panose="02000000000000000000" pitchFamily="50" charset="-52"/>
                <a:ea typeface="Calibri" panose="020F0502020204030204" pitchFamily="34" charset="0"/>
              </a:rPr>
            </a:b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Сентябрь – очно </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Октябрь – онлайн </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Ноябрь – очно</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Декабрь – онлайн </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Январь  –  онлайн </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Февраль – очно</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Март – очно</a:t>
            </a:r>
            <a:br>
              <a:rPr lang="ru-RU" dirty="0">
                <a:latin typeface="Museo Sans Cyrl 300" panose="02000000000000000000" pitchFamily="50" charset="-52"/>
                <a:ea typeface="Calibri" panose="020F0502020204030204" pitchFamily="34" charset="0"/>
              </a:rPr>
            </a:br>
            <a:r>
              <a:rPr lang="ru-RU" dirty="0">
                <a:latin typeface="Museo Sans Cyrl 300" panose="02000000000000000000" pitchFamily="50" charset="-52"/>
                <a:ea typeface="Calibri" panose="020F0502020204030204" pitchFamily="34" charset="0"/>
              </a:rPr>
              <a:t>Апрель  –  очно</a:t>
            </a:r>
          </a:p>
          <a:p>
            <a:pPr>
              <a:spcAft>
                <a:spcPts val="0"/>
              </a:spcAft>
            </a:pPr>
            <a:r>
              <a:rPr lang="ru-RU" dirty="0">
                <a:latin typeface="Museo Sans Cyrl 300" panose="02000000000000000000" pitchFamily="50" charset="-52"/>
                <a:ea typeface="Calibri" panose="020F0502020204030204" pitchFamily="34" charset="0"/>
              </a:rPr>
              <a:t>Май – практика</a:t>
            </a:r>
          </a:p>
          <a:p>
            <a:pPr>
              <a:spcAft>
                <a:spcPts val="0"/>
              </a:spcAft>
            </a:pPr>
            <a:r>
              <a:rPr lang="ru-RU" dirty="0">
                <a:latin typeface="Museo Sans Cyrl 300" panose="02000000000000000000" pitchFamily="50" charset="-52"/>
                <a:ea typeface="Calibri" panose="020F0502020204030204" pitchFamily="34" charset="0"/>
              </a:rPr>
              <a:t> </a:t>
            </a:r>
          </a:p>
          <a:p>
            <a:pPr>
              <a:spcAft>
                <a:spcPts val="0"/>
              </a:spcAft>
            </a:pPr>
            <a:r>
              <a:rPr lang="ru-RU" dirty="0">
                <a:latin typeface="Museo Sans Cyrl 500" panose="02000000000000000000" pitchFamily="50" charset="-52"/>
                <a:ea typeface="Calibri" panose="020F0502020204030204" pitchFamily="34" charset="0"/>
              </a:rPr>
              <a:t>Длительность:</a:t>
            </a:r>
            <a:r>
              <a:rPr lang="ru-RU" dirty="0">
                <a:latin typeface="Museo Sans Cyrl 300" panose="02000000000000000000" pitchFamily="50" charset="-52"/>
                <a:ea typeface="Calibri" panose="020F0502020204030204" pitchFamily="34" charset="0"/>
              </a:rPr>
              <a:t> 3 – 3,5 часа с перерывом</a:t>
            </a:r>
          </a:p>
          <a:p>
            <a:pPr>
              <a:spcAft>
                <a:spcPts val="0"/>
              </a:spcAft>
            </a:pPr>
            <a:r>
              <a:rPr lang="ru-RU" dirty="0">
                <a:latin typeface="Calibri" panose="020F0502020204030204" pitchFamily="34" charset="0"/>
                <a:ea typeface="Calibri" panose="020F0502020204030204" pitchFamily="34" charset="0"/>
              </a:rPr>
              <a:t> </a:t>
            </a: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9772" y="-263214"/>
            <a:ext cx="6667556" cy="4308063"/>
          </a:xfrm>
          <a:prstGeom prst="rect">
            <a:avLst/>
          </a:prstGeom>
        </p:spPr>
      </p:pic>
      <p:sp>
        <p:nvSpPr>
          <p:cNvPr id="4" name="Прямоугольник: скругленные углы 3">
            <a:extLst>
              <a:ext uri="{FF2B5EF4-FFF2-40B4-BE49-F238E27FC236}">
                <a16:creationId xmlns:a16="http://schemas.microsoft.com/office/drawing/2014/main" id="{9B7D000B-3289-E503-53ED-576DEA8C72C7}"/>
              </a:ext>
            </a:extLst>
          </p:cNvPr>
          <p:cNvSpPr/>
          <p:nvPr/>
        </p:nvSpPr>
        <p:spPr>
          <a:xfrm>
            <a:off x="629920" y="955040"/>
            <a:ext cx="4866640" cy="5293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73820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p:txBody>
          <a:bodyPr/>
          <a:lstStyle/>
          <a:p>
            <a:pPr>
              <a:defRPr/>
            </a:pPr>
            <a:r>
              <a:rPr lang="ru-RU" dirty="0"/>
              <a:t>Практикум для студентов</a:t>
            </a:r>
          </a:p>
        </p:txBody>
      </p:sp>
      <p:sp>
        <p:nvSpPr>
          <p:cNvPr id="3" name="Подзаголовок 2"/>
          <p:cNvSpPr>
            <a:spLocks noGrp="1"/>
          </p:cNvSpPr>
          <p:nvPr>
            <p:ph type="subTitle" idx="1"/>
          </p:nvPr>
        </p:nvSpPr>
        <p:spPr bwMode="auto"/>
        <p:txBody>
          <a:bodyPr>
            <a:normAutofit fontScale="92500"/>
          </a:bodyPr>
          <a:lstStyle/>
          <a:p>
            <a:pPr>
              <a:defRPr/>
            </a:pPr>
            <a:r>
              <a:rPr lang="ru-RU" dirty="0"/>
              <a:t>Программа долгосрочного сотрудничества</a:t>
            </a:r>
            <a:endParaRPr dirty="0"/>
          </a:p>
        </p:txBody>
      </p:sp>
      <p:pic>
        <p:nvPicPr>
          <p:cNvPr id="4" name="Рисунок 3"/>
          <p:cNvPicPr>
            <a:picLocks noChangeAspect="1"/>
          </p:cNvPicPr>
          <p:nvPr/>
        </p:nvPicPr>
        <p:blipFill>
          <a:blip r:embed="rId2"/>
          <a:stretch/>
        </p:blipFill>
        <p:spPr bwMode="auto">
          <a:xfrm>
            <a:off x="7927942" y="1694977"/>
            <a:ext cx="2841294" cy="5163023"/>
          </a:xfrm>
          <a:prstGeom prst="rect">
            <a:avLst/>
          </a:prstGeom>
        </p:spPr>
      </p:pic>
      <p:pic>
        <p:nvPicPr>
          <p:cNvPr id="6" name="Рисунок 5">
            <a:extLst>
              <a:ext uri="{FF2B5EF4-FFF2-40B4-BE49-F238E27FC236}">
                <a16:creationId xmlns:a16="http://schemas.microsoft.com/office/drawing/2014/main" id="{A5EDEA32-1B65-A101-68F3-B97BB96B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60" y="593290"/>
            <a:ext cx="3592248" cy="1416584"/>
          </a:xfrm>
          <a:prstGeom prst="rect">
            <a:avLst/>
          </a:prstGeom>
        </p:spPr>
      </p:pic>
    </p:spTree>
    <p:extLst>
      <p:ext uri="{BB962C8B-B14F-4D97-AF65-F5344CB8AC3E}">
        <p14:creationId xmlns:p14="http://schemas.microsoft.com/office/powerpoint/2010/main" val="109658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Сентябрь</a:t>
            </a:r>
            <a:br>
              <a:rPr lang="ru-RU" sz="3200" dirty="0">
                <a:latin typeface="Museo Sans Cyrl 700" panose="02000000000000000000" pitchFamily="50" charset="-52"/>
              </a:rPr>
            </a:br>
            <a:r>
              <a:rPr lang="ru-RU" sz="2000" dirty="0">
                <a:latin typeface="Museo Sans Cyrl 300" panose="02000000000000000000" pitchFamily="50" charset="-52"/>
              </a:rPr>
              <a:t>Очно</a:t>
            </a:r>
          </a:p>
        </p:txBody>
      </p:sp>
      <p:sp>
        <p:nvSpPr>
          <p:cNvPr id="7" name="Google Shape;105;p19"/>
          <p:cNvSpPr txBox="1">
            <a:spLocks noGrp="1"/>
          </p:cNvSpPr>
          <p:nvPr>
            <p:ph type="body" idx="4294967295"/>
          </p:nvPr>
        </p:nvSpPr>
        <p:spPr>
          <a:xfrm>
            <a:off x="525518" y="1847850"/>
            <a:ext cx="5301542"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ea typeface="Calibri" panose="020F0502020204030204" pitchFamily="34" charset="0"/>
              </a:rPr>
              <a:t>Тренинг</a:t>
            </a:r>
            <a:br>
              <a:rPr lang="ru-RU" sz="1600" b="1" dirty="0">
                <a:latin typeface="Museo Sans Cyrl 700" panose="02000000000000000000" pitchFamily="50" charset="-52"/>
                <a:ea typeface="Calibri" panose="020F0502020204030204" pitchFamily="34" charset="0"/>
              </a:rPr>
            </a:br>
            <a:r>
              <a:rPr lang="ru-RU" sz="2000" b="1" dirty="0">
                <a:latin typeface="Museo Sans Cyrl 700" panose="02000000000000000000" pitchFamily="50" charset="-52"/>
                <a:ea typeface="Calibri" panose="020F0502020204030204" pitchFamily="34" charset="0"/>
              </a:rPr>
              <a:t>«Эффективное общение: как создать нужное впечатление и оказывать влияние на людей»</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lvl="0" indent="0">
              <a:lnSpc>
                <a:spcPct val="105000"/>
              </a:lnSpc>
              <a:spcAft>
                <a:spcPts val="0"/>
              </a:spcAft>
              <a:buNone/>
            </a:pPr>
            <a:r>
              <a:rPr lang="ru-RU" sz="1600" b="1" dirty="0">
                <a:latin typeface="Museo Sans Cyrl 300" panose="02000000000000000000" pitchFamily="50" charset="-52"/>
                <a:ea typeface="Calibri" panose="020F0502020204030204" pitchFamily="34" charset="0"/>
              </a:rPr>
              <a:t>Результат студентов: </a:t>
            </a:r>
            <a:endParaRPr lang="ru-RU" sz="1600" dirty="0">
              <a:latin typeface="Museo Sans Cyrl 300" panose="02000000000000000000" pitchFamily="50" charset="-52"/>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Освоили инструменты создания раппорта в общении </a:t>
            </a: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Развили навык эмпатии</a:t>
            </a: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Закрепили на практике приемы управления беседой </a:t>
            </a: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Обменялись обратной связью с участниками</a:t>
            </a:r>
          </a:p>
          <a:p>
            <a:pPr marL="342900" lvl="0" indent="-342900">
              <a:lnSpc>
                <a:spcPct val="105000"/>
              </a:lnSpc>
              <a:spcAft>
                <a:spcPts val="80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Произвели оценку своих личностных качеств и отметили зоны роста </a:t>
            </a:r>
          </a:p>
          <a:p>
            <a:pPr marL="0" indent="0">
              <a:lnSpc>
                <a:spcPct val="120000"/>
              </a:lnSpc>
              <a:buClr>
                <a:schemeClr val="dk1"/>
              </a:buClr>
              <a:buSzPts val="1100"/>
              <a:buNone/>
            </a:pP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6" name="Рисунок 5"/>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623" r="5623"/>
          <a:stretch>
            <a:fillRect/>
          </a:stretch>
        </p:blipFill>
        <p:spPr>
          <a:xfrm>
            <a:off x="6143626" y="2090846"/>
            <a:ext cx="5243513" cy="393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66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Октябрь</a:t>
            </a:r>
            <a:br>
              <a:rPr lang="ru-RU" sz="3200" dirty="0">
                <a:latin typeface="Museo Sans Cyrl 700" panose="02000000000000000000" pitchFamily="50" charset="-52"/>
              </a:rPr>
            </a:br>
            <a:r>
              <a:rPr lang="ru-RU" sz="2000" dirty="0">
                <a:latin typeface="Museo Sans Cyrl 300" panose="02000000000000000000" pitchFamily="50" charset="-52"/>
              </a:rPr>
              <a:t>Онлайн</a:t>
            </a:r>
          </a:p>
        </p:txBody>
      </p:sp>
      <p:sp>
        <p:nvSpPr>
          <p:cNvPr id="7" name="Google Shape;105;p19"/>
          <p:cNvSpPr txBox="1">
            <a:spLocks noGrp="1"/>
          </p:cNvSpPr>
          <p:nvPr>
            <p:ph type="body" idx="4294967295"/>
          </p:nvPr>
        </p:nvSpPr>
        <p:spPr>
          <a:xfrm>
            <a:off x="525518" y="1847850"/>
            <a:ext cx="5301542"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«Тайм-менеджмент, или искусство управлять своим временем»</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lvl="0" indent="0">
              <a:lnSpc>
                <a:spcPct val="105000"/>
              </a:lnSpc>
              <a:spcAft>
                <a:spcPts val="0"/>
              </a:spcAft>
              <a:buNone/>
            </a:pPr>
            <a:r>
              <a:rPr lang="ru-RU" sz="1600" b="1" dirty="0">
                <a:latin typeface="Museo Sans Cyrl 500" panose="02000000000000000000" pitchFamily="50" charset="-52"/>
                <a:ea typeface="Calibri" panose="020F0502020204030204" pitchFamily="34" charset="0"/>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Освоили техники тайм-менеджмента </a:t>
            </a:r>
          </a:p>
          <a:p>
            <a:pPr>
              <a:lnSpc>
                <a:spcPct val="105000"/>
              </a:lnSpc>
            </a:pPr>
            <a:r>
              <a:rPr lang="ru-RU" sz="1600" dirty="0">
                <a:latin typeface="Museo Sans Cyrl 300" panose="02000000000000000000" pitchFamily="50" charset="-52"/>
                <a:ea typeface="Calibri" panose="020F0502020204030204" pitchFamily="34" charset="0"/>
              </a:rPr>
              <a:t>Укрепили навык самоорганизации на практике </a:t>
            </a:r>
          </a:p>
          <a:p>
            <a:pPr>
              <a:lnSpc>
                <a:spcPct val="105000"/>
              </a:lnSpc>
            </a:pPr>
            <a:r>
              <a:rPr lang="ru-RU" sz="1600" dirty="0">
                <a:latin typeface="Museo Sans Cyrl 300" panose="02000000000000000000" pitchFamily="50" charset="-52"/>
                <a:ea typeface="Calibri" panose="020F0502020204030204" pitchFamily="34" charset="0"/>
              </a:rPr>
              <a:t>Узнали свой тип личности и фишки </a:t>
            </a:r>
            <a:r>
              <a:rPr lang="ru-RU" sz="1600" dirty="0" err="1">
                <a:latin typeface="Museo Sans Cyrl 300" panose="02000000000000000000" pitchFamily="50" charset="-52"/>
                <a:ea typeface="Calibri" panose="020F0502020204030204" pitchFamily="34" charset="0"/>
              </a:rPr>
              <a:t>самомотивации</a:t>
            </a:r>
            <a:r>
              <a:rPr lang="ru-RU" sz="1600" dirty="0">
                <a:latin typeface="Museo Sans Cyrl 300" panose="02000000000000000000" pitchFamily="50" charset="-52"/>
                <a:ea typeface="Calibri" panose="020F0502020204030204" pitchFamily="34" charset="0"/>
              </a:rPr>
              <a:t> </a:t>
            </a:r>
          </a:p>
          <a:p>
            <a:pPr>
              <a:lnSpc>
                <a:spcPct val="105000"/>
              </a:lnSpc>
            </a:pPr>
            <a:r>
              <a:rPr lang="ru-RU" sz="1600" dirty="0">
                <a:latin typeface="Museo Sans Cyrl 300" panose="02000000000000000000" pitchFamily="50" charset="-52"/>
                <a:ea typeface="Calibri" panose="020F0502020204030204" pitchFamily="34" charset="0"/>
              </a:rPr>
              <a:t>Освоили принципы ежедневного планирования</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2554" r="12554"/>
          <a:stretch>
            <a:fillRect/>
          </a:stretch>
        </p:blipFill>
        <p:spPr>
          <a:xfrm>
            <a:off x="6133466" y="2090846"/>
            <a:ext cx="5243513" cy="393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891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Ноябрь</a:t>
            </a:r>
            <a:br>
              <a:rPr lang="ru-RU" sz="3200" dirty="0">
                <a:latin typeface="Museo Sans Cyrl 700" panose="02000000000000000000" pitchFamily="50" charset="-52"/>
              </a:rPr>
            </a:br>
            <a:r>
              <a:rPr lang="ru-RU" sz="2000" dirty="0">
                <a:latin typeface="Museo Sans Cyrl 300" panose="02000000000000000000" pitchFamily="50" charset="-52"/>
              </a:rPr>
              <a:t>Очно</a:t>
            </a:r>
          </a:p>
        </p:txBody>
      </p:sp>
      <p:sp>
        <p:nvSpPr>
          <p:cNvPr id="7" name="Google Shape;105;p19"/>
          <p:cNvSpPr txBox="1">
            <a:spLocks noGrp="1"/>
          </p:cNvSpPr>
          <p:nvPr>
            <p:ph type="body" idx="4294967295"/>
          </p:nvPr>
        </p:nvSpPr>
        <p:spPr>
          <a:xfrm>
            <a:off x="525518" y="1847850"/>
            <a:ext cx="5301542"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«Публичные выступления и психология влияния»</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lvl="0" indent="0">
              <a:lnSpc>
                <a:spcPct val="105000"/>
              </a:lnSpc>
              <a:spcAft>
                <a:spcPts val="0"/>
              </a:spcAft>
              <a:buNone/>
            </a:pPr>
            <a:r>
              <a:rPr lang="ru-RU" sz="1600" b="1" dirty="0">
                <a:latin typeface="Museo Sans Cyrl 500" panose="02000000000000000000" pitchFamily="50" charset="-52"/>
                <a:ea typeface="Calibri" panose="020F0502020204030204" pitchFamily="34" charset="0"/>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На практике изучили основы публичных выступлений </a:t>
            </a:r>
          </a:p>
          <a:p>
            <a:pPr>
              <a:lnSpc>
                <a:spcPct val="105000"/>
              </a:lnSpc>
            </a:pPr>
            <a:r>
              <a:rPr lang="ru-RU" sz="1600" dirty="0">
                <a:latin typeface="Museo Sans Cyrl 300" panose="02000000000000000000" pitchFamily="50" charset="-52"/>
                <a:ea typeface="Calibri" panose="020F0502020204030204" pitchFamily="34" charset="0"/>
              </a:rPr>
              <a:t>Узнали основные ошибки оратора </a:t>
            </a:r>
          </a:p>
          <a:p>
            <a:pPr>
              <a:lnSpc>
                <a:spcPct val="105000"/>
              </a:lnSpc>
            </a:pPr>
            <a:r>
              <a:rPr lang="ru-RU" sz="1600" dirty="0">
                <a:latin typeface="Museo Sans Cyrl 300" panose="02000000000000000000" pitchFamily="50" charset="-52"/>
                <a:ea typeface="Calibri" panose="020F0502020204030204" pitchFamily="34" charset="0"/>
              </a:rPr>
              <a:t>Выступили с самопрезентацией</a:t>
            </a:r>
          </a:p>
          <a:p>
            <a:pPr>
              <a:lnSpc>
                <a:spcPct val="105000"/>
              </a:lnSpc>
            </a:pPr>
            <a:r>
              <a:rPr lang="ru-RU" sz="1600" dirty="0">
                <a:latin typeface="Museo Sans Cyrl 300" panose="02000000000000000000" pitchFamily="50" charset="-52"/>
                <a:ea typeface="Calibri" panose="020F0502020204030204" pitchFamily="34" charset="0"/>
              </a:rPr>
              <a:t>Разобрали нюансы невербального общения </a:t>
            </a:r>
          </a:p>
          <a:p>
            <a:pPr>
              <a:lnSpc>
                <a:spcPct val="105000"/>
              </a:lnSpc>
            </a:pPr>
            <a:r>
              <a:rPr lang="ru-RU" sz="1600" dirty="0">
                <a:latin typeface="Museo Sans Cyrl 300" panose="02000000000000000000" pitchFamily="50" charset="-52"/>
                <a:ea typeface="Calibri" panose="020F0502020204030204" pitchFamily="34" charset="0"/>
              </a:rPr>
              <a:t>Научились создавать структуру речи под цель </a:t>
            </a:r>
          </a:p>
          <a:p>
            <a:pPr>
              <a:lnSpc>
                <a:spcPct val="105000"/>
              </a:lnSpc>
            </a:pPr>
            <a:r>
              <a:rPr lang="ru-RU" sz="1600" dirty="0">
                <a:latin typeface="Museo Sans Cyrl 300" panose="02000000000000000000" pitchFamily="50" charset="-52"/>
                <a:ea typeface="Calibri" panose="020F0502020204030204" pitchFamily="34" charset="0"/>
              </a:rPr>
              <a:t>Освоили эффективный инструмент запоминания речи</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8930" r="2396"/>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5343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Декабрь</a:t>
            </a:r>
            <a:br>
              <a:rPr lang="ru-RU" sz="3200" dirty="0">
                <a:latin typeface="Museo Sans Cyrl 700" panose="02000000000000000000" pitchFamily="50" charset="-52"/>
              </a:rPr>
            </a:br>
            <a:r>
              <a:rPr lang="ru-RU" sz="2000" dirty="0">
                <a:latin typeface="Museo Sans Cyrl 300" panose="02000000000000000000" pitchFamily="50" charset="-52"/>
              </a:rPr>
              <a:t>Онлайн</a:t>
            </a:r>
          </a:p>
        </p:txBody>
      </p:sp>
      <p:sp>
        <p:nvSpPr>
          <p:cNvPr id="7" name="Google Shape;105;p19"/>
          <p:cNvSpPr txBox="1">
            <a:spLocks noGrp="1"/>
          </p:cNvSpPr>
          <p:nvPr>
            <p:ph type="body" idx="4294967295"/>
          </p:nvPr>
        </p:nvSpPr>
        <p:spPr>
          <a:xfrm>
            <a:off x="525518" y="1847850"/>
            <a:ext cx="5301542"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«Как ставить цели и достигать их. Ловушки мышления на пути к цели»</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indent="0">
              <a:lnSpc>
                <a:spcPct val="105000"/>
              </a:lnSpc>
              <a:buNone/>
            </a:pPr>
            <a:r>
              <a:rPr lang="ru-RU" sz="1600" b="1" dirty="0">
                <a:latin typeface="Museo Sans Cyrl 500" panose="02000000000000000000" pitchFamily="50" charset="-52"/>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Произвели анализ жизненных сфер </a:t>
            </a:r>
          </a:p>
          <a:p>
            <a:pPr>
              <a:lnSpc>
                <a:spcPct val="105000"/>
              </a:lnSpc>
            </a:pPr>
            <a:r>
              <a:rPr lang="ru-RU" sz="1600" dirty="0">
                <a:latin typeface="Museo Sans Cyrl 300" panose="02000000000000000000" pitchFamily="50" charset="-52"/>
                <a:ea typeface="Calibri" panose="020F0502020204030204" pitchFamily="34" charset="0"/>
              </a:rPr>
              <a:t>Освоили техники постановки и достижения целей на примере своих личных </a:t>
            </a:r>
          </a:p>
          <a:p>
            <a:pPr>
              <a:lnSpc>
                <a:spcPct val="105000"/>
              </a:lnSpc>
            </a:pPr>
            <a:r>
              <a:rPr lang="ru-RU" sz="1600" dirty="0">
                <a:latin typeface="Museo Sans Cyrl 300" panose="02000000000000000000" pitchFamily="50" charset="-52"/>
                <a:ea typeface="Calibri" panose="020F0502020204030204" pitchFamily="34" charset="0"/>
              </a:rPr>
              <a:t>Научились работать с основными страхами</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6" name="Рисунок 5"/>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936" r="2936"/>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1450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Январь</a:t>
            </a:r>
            <a:br>
              <a:rPr lang="ru-RU" sz="3200" dirty="0">
                <a:latin typeface="Museo Sans Cyrl 700" panose="02000000000000000000" pitchFamily="50" charset="-52"/>
              </a:rPr>
            </a:br>
            <a:r>
              <a:rPr lang="ru-RU" sz="2000" dirty="0">
                <a:latin typeface="Museo Sans Cyrl 300" panose="02000000000000000000" pitchFamily="50" charset="-52"/>
              </a:rPr>
              <a:t>Онлайн</a:t>
            </a:r>
          </a:p>
        </p:txBody>
      </p:sp>
      <p:sp>
        <p:nvSpPr>
          <p:cNvPr id="7" name="Google Shape;105;p19"/>
          <p:cNvSpPr txBox="1">
            <a:spLocks noGrp="1"/>
          </p:cNvSpPr>
          <p:nvPr>
            <p:ph type="body" idx="4294967295"/>
          </p:nvPr>
        </p:nvSpPr>
        <p:spPr>
          <a:xfrm>
            <a:off x="525518" y="1847850"/>
            <a:ext cx="4996741"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«Типологии личности в общении и построении карьеры»</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lvl="0" indent="0">
              <a:lnSpc>
                <a:spcPct val="105000"/>
              </a:lnSpc>
              <a:spcAft>
                <a:spcPts val="0"/>
              </a:spcAft>
              <a:buNone/>
            </a:pPr>
            <a:r>
              <a:rPr lang="ru-RU" sz="1600" b="1" dirty="0">
                <a:latin typeface="Museo Sans Cyrl 500" panose="02000000000000000000" pitchFamily="50" charset="-52"/>
                <a:ea typeface="Calibri" panose="020F0502020204030204" pitchFamily="34" charset="0"/>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Разобрали типологии личности </a:t>
            </a:r>
          </a:p>
          <a:p>
            <a:pPr>
              <a:lnSpc>
                <a:spcPct val="105000"/>
              </a:lnSpc>
            </a:pPr>
            <a:r>
              <a:rPr lang="ru-RU" sz="1600" dirty="0">
                <a:latin typeface="Museo Sans Cyrl 300" panose="02000000000000000000" pitchFamily="50" charset="-52"/>
                <a:ea typeface="Calibri" panose="020F0502020204030204" pitchFamily="34" charset="0"/>
              </a:rPr>
              <a:t>Проанализировали структуру своей личности и повысили осознанность </a:t>
            </a:r>
          </a:p>
          <a:p>
            <a:pPr>
              <a:lnSpc>
                <a:spcPct val="105000"/>
              </a:lnSpc>
            </a:pPr>
            <a:r>
              <a:rPr lang="ru-RU" sz="1600" dirty="0">
                <a:latin typeface="Museo Sans Cyrl 300" panose="02000000000000000000" pitchFamily="50" charset="-52"/>
                <a:ea typeface="Calibri" panose="020F0502020204030204" pitchFamily="34" charset="0"/>
              </a:rPr>
              <a:t>Подобрали техники эффективного общения к разным типам личности </a:t>
            </a:r>
          </a:p>
          <a:p>
            <a:pPr>
              <a:lnSpc>
                <a:spcPct val="105000"/>
              </a:lnSpc>
            </a:pPr>
            <a:r>
              <a:rPr lang="ru-RU" sz="1600" dirty="0">
                <a:latin typeface="Museo Sans Cyrl 300" panose="02000000000000000000" pitchFamily="50" charset="-52"/>
                <a:ea typeface="Calibri" panose="020F0502020204030204" pitchFamily="34" charset="0"/>
              </a:rPr>
              <a:t>Закрепили теорию на практике</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1532" r="13581"/>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74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Февраль</a:t>
            </a:r>
            <a:br>
              <a:rPr lang="ru-RU" sz="3200" dirty="0">
                <a:latin typeface="Museo Sans Cyrl 700" panose="02000000000000000000" pitchFamily="50" charset="-52"/>
              </a:rPr>
            </a:br>
            <a:r>
              <a:rPr lang="ru-RU" sz="2000" dirty="0">
                <a:latin typeface="Museo Sans Cyrl 300" panose="02000000000000000000" pitchFamily="50" charset="-52"/>
              </a:rPr>
              <a:t>Очно</a:t>
            </a:r>
          </a:p>
        </p:txBody>
      </p:sp>
      <p:sp>
        <p:nvSpPr>
          <p:cNvPr id="7" name="Google Shape;105;p19"/>
          <p:cNvSpPr txBox="1">
            <a:spLocks noGrp="1"/>
          </p:cNvSpPr>
          <p:nvPr>
            <p:ph type="body" idx="4294967295"/>
          </p:nvPr>
        </p:nvSpPr>
        <p:spPr>
          <a:xfrm>
            <a:off x="525518" y="1847850"/>
            <a:ext cx="4996741"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«Публичные выступления 2.0. Управление аудиторией»</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indent="0">
              <a:lnSpc>
                <a:spcPct val="105000"/>
              </a:lnSpc>
              <a:buNone/>
            </a:pPr>
            <a:r>
              <a:rPr lang="ru-RU" sz="1600" b="1" dirty="0">
                <a:latin typeface="Museo Sans Cyrl 500" panose="02000000000000000000" pitchFamily="50" charset="-52"/>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Научились уверенно отвечать на вопросы аудитории </a:t>
            </a:r>
          </a:p>
          <a:p>
            <a:pPr>
              <a:lnSpc>
                <a:spcPct val="105000"/>
              </a:lnSpc>
            </a:pPr>
            <a:r>
              <a:rPr lang="ru-RU" sz="1600" dirty="0">
                <a:latin typeface="Museo Sans Cyrl 300" panose="02000000000000000000" pitchFamily="50" charset="-52"/>
                <a:ea typeface="Calibri" panose="020F0502020204030204" pitchFamily="34" charset="0"/>
              </a:rPr>
              <a:t>Освоили техники общения с аудиторией </a:t>
            </a:r>
          </a:p>
          <a:p>
            <a:pPr>
              <a:lnSpc>
                <a:spcPct val="105000"/>
              </a:lnSpc>
            </a:pPr>
            <a:r>
              <a:rPr lang="ru-RU" sz="1600" dirty="0">
                <a:latin typeface="Museo Sans Cyrl 300" panose="02000000000000000000" pitchFamily="50" charset="-52"/>
                <a:ea typeface="Calibri" panose="020F0502020204030204" pitchFamily="34" charset="0"/>
              </a:rPr>
              <a:t>Умеют использовать в речи приемы управления вниманием</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620" r="10634"/>
          <a:stretch/>
        </p:blipFill>
        <p:spPr>
          <a:xfrm>
            <a:off x="6133466" y="2090846"/>
            <a:ext cx="5243513" cy="393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282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Март</a:t>
            </a:r>
            <a:br>
              <a:rPr lang="ru-RU" sz="3200" dirty="0">
                <a:latin typeface="Museo Sans Cyrl 700" panose="02000000000000000000" pitchFamily="50" charset="-52"/>
              </a:rPr>
            </a:br>
            <a:r>
              <a:rPr lang="ru-RU" sz="2000" dirty="0">
                <a:latin typeface="Museo Sans Cyrl 300" panose="02000000000000000000" pitchFamily="50" charset="-52"/>
              </a:rPr>
              <a:t>Очно</a:t>
            </a:r>
          </a:p>
        </p:txBody>
      </p:sp>
      <p:sp>
        <p:nvSpPr>
          <p:cNvPr id="7" name="Google Shape;105;p19"/>
          <p:cNvSpPr txBox="1">
            <a:spLocks noGrp="1"/>
          </p:cNvSpPr>
          <p:nvPr>
            <p:ph type="body" idx="4294967295"/>
          </p:nvPr>
        </p:nvSpPr>
        <p:spPr>
          <a:xfrm>
            <a:off x="525518" y="1685290"/>
            <a:ext cx="4996741"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«Эмоциональная грамотность: как управлять своим состоянием и решать конфликты»</a:t>
            </a:r>
            <a:br>
              <a:rPr lang="ru-RU" sz="2000" b="1" dirty="0">
                <a:latin typeface="Museo Sans Cyrl 700" panose="02000000000000000000" pitchFamily="50" charset="-52"/>
              </a:rPr>
            </a:b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lvl="0" indent="0">
              <a:lnSpc>
                <a:spcPct val="105000"/>
              </a:lnSpc>
              <a:spcAft>
                <a:spcPts val="0"/>
              </a:spcAft>
              <a:buNone/>
            </a:pPr>
            <a:r>
              <a:rPr lang="ru-RU" sz="1600" b="1" dirty="0">
                <a:latin typeface="Museo Sans Cyrl 500" panose="02000000000000000000" pitchFamily="50" charset="-52"/>
                <a:ea typeface="Calibri" panose="020F0502020204030204" pitchFamily="34" charset="0"/>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Освоили техники саморегуляции эмоционального состояния </a:t>
            </a:r>
          </a:p>
          <a:p>
            <a:pPr>
              <a:lnSpc>
                <a:spcPct val="105000"/>
              </a:lnSpc>
            </a:pPr>
            <a:r>
              <a:rPr lang="ru-RU" sz="1600" dirty="0">
                <a:latin typeface="Museo Sans Cyrl 300" panose="02000000000000000000" pitchFamily="50" charset="-52"/>
                <a:ea typeface="Calibri" panose="020F0502020204030204" pitchFamily="34" charset="0"/>
              </a:rPr>
              <a:t>Укрепили навык сохранять свои личные границы и ресурс </a:t>
            </a:r>
          </a:p>
          <a:p>
            <a:pPr>
              <a:lnSpc>
                <a:spcPct val="105000"/>
              </a:lnSpc>
            </a:pPr>
            <a:r>
              <a:rPr lang="ru-RU" sz="1600" dirty="0">
                <a:latin typeface="Museo Sans Cyrl 300" panose="02000000000000000000" pitchFamily="50" charset="-52"/>
                <a:ea typeface="Calibri" panose="020F0502020204030204" pitchFamily="34" charset="0"/>
              </a:rPr>
              <a:t>Научились эффективно давать обратную связь друг другу </a:t>
            </a:r>
          </a:p>
          <a:p>
            <a:pPr>
              <a:lnSpc>
                <a:spcPct val="105000"/>
              </a:lnSpc>
            </a:pPr>
            <a:r>
              <a:rPr lang="ru-RU" sz="1600" dirty="0">
                <a:latin typeface="Museo Sans Cyrl 300" panose="02000000000000000000" pitchFamily="50" charset="-52"/>
                <a:ea typeface="Calibri" panose="020F0502020204030204" pitchFamily="34" charset="0"/>
              </a:rPr>
              <a:t>Потренировались разрешать конфликты и трудности в общении</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623" r="5623"/>
          <a:stretch>
            <a:fillRect/>
          </a:stretch>
        </p:blipFill>
        <p:spPr>
          <a:xfrm>
            <a:off x="6133466" y="2090846"/>
            <a:ext cx="5243513" cy="393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0304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Апрель</a:t>
            </a:r>
            <a:br>
              <a:rPr lang="ru-RU" sz="3200" dirty="0">
                <a:latin typeface="Museo Sans Cyrl 700" panose="02000000000000000000" pitchFamily="50" charset="-52"/>
              </a:rPr>
            </a:br>
            <a:r>
              <a:rPr lang="ru-RU" sz="2000" dirty="0">
                <a:latin typeface="Museo Sans Cyrl 300" panose="02000000000000000000" pitchFamily="50" charset="-52"/>
              </a:rPr>
              <a:t>Очно</a:t>
            </a:r>
          </a:p>
        </p:txBody>
      </p:sp>
      <p:sp>
        <p:nvSpPr>
          <p:cNvPr id="7" name="Google Shape;105;p19"/>
          <p:cNvSpPr txBox="1">
            <a:spLocks noGrp="1"/>
          </p:cNvSpPr>
          <p:nvPr>
            <p:ph type="body" idx="4294967295"/>
          </p:nvPr>
        </p:nvSpPr>
        <p:spPr>
          <a:xfrm>
            <a:off x="525518" y="1847850"/>
            <a:ext cx="4996741" cy="4556125"/>
          </a:xfrm>
          <a:prstGeom prst="rect">
            <a:avLst/>
          </a:prstGeom>
        </p:spPr>
        <p:txBody>
          <a:bodyPr spcFirstLastPara="1" wrap="square" lIns="91425" tIns="91425" rIns="91425" bIns="91425" anchor="t" anchorCtr="0">
            <a:noAutofit/>
          </a:bodyPr>
          <a:lstStyle/>
          <a:p>
            <a:pPr marL="0" indent="0">
              <a:lnSpc>
                <a:spcPct val="120000"/>
              </a:lnSpc>
              <a:buClr>
                <a:schemeClr val="dk1"/>
              </a:buClr>
              <a:buSzPts val="1100"/>
              <a:buNone/>
            </a:pPr>
            <a:r>
              <a:rPr lang="ru-RU" sz="2000" b="1" dirty="0">
                <a:latin typeface="Museo Sans Cyrl 700" panose="02000000000000000000" pitchFamily="50" charset="-52"/>
              </a:rPr>
              <a:t>Тренинг</a:t>
            </a:r>
            <a:br>
              <a:rPr lang="ru-RU" sz="2000" b="1" dirty="0">
                <a:latin typeface="Museo Sans Cyrl 700" panose="02000000000000000000" pitchFamily="50" charset="-52"/>
              </a:rPr>
            </a:br>
            <a:r>
              <a:rPr lang="ru-RU" sz="2000" b="1" dirty="0">
                <a:latin typeface="Museo Sans Cyrl 700" panose="02000000000000000000" pitchFamily="50" charset="-52"/>
              </a:rPr>
              <a:t>«Как достигать успеха: Эффективное сотрудничество в команде»</a:t>
            </a:r>
          </a:p>
          <a:p>
            <a:pPr marL="0" indent="0">
              <a:lnSpc>
                <a:spcPct val="120000"/>
              </a:lnSpc>
              <a:buClr>
                <a:schemeClr val="dk1"/>
              </a:buClr>
              <a:buSzPts val="1100"/>
              <a:buNone/>
            </a:pPr>
            <a:endParaRPr lang="ru-RU" sz="1600" dirty="0">
              <a:solidFill>
                <a:srgbClr val="3E4652"/>
              </a:solidFill>
              <a:latin typeface="Museo Sans Cyrl 700" panose="02000000000000000000" pitchFamily="50" charset="-52"/>
              <a:ea typeface="Calibri" panose="020F0502020204030204" pitchFamily="34" charset="0"/>
              <a:cs typeface="Montserrat"/>
              <a:sym typeface="Montserrat"/>
            </a:endParaRPr>
          </a:p>
          <a:p>
            <a:pPr marL="0" lvl="0" indent="0">
              <a:lnSpc>
                <a:spcPct val="105000"/>
              </a:lnSpc>
              <a:spcAft>
                <a:spcPts val="0"/>
              </a:spcAft>
              <a:buNone/>
            </a:pPr>
            <a:r>
              <a:rPr lang="ru-RU" sz="1600" b="1" dirty="0">
                <a:latin typeface="Museo Sans Cyrl 500" panose="02000000000000000000" pitchFamily="50" charset="-52"/>
                <a:ea typeface="Calibri" panose="020F0502020204030204" pitchFamily="34" charset="0"/>
              </a:rPr>
              <a:t>Результат студентов: </a:t>
            </a:r>
          </a:p>
          <a:p>
            <a:pPr>
              <a:lnSpc>
                <a:spcPct val="105000"/>
              </a:lnSpc>
            </a:pPr>
            <a:r>
              <a:rPr lang="ru-RU" sz="1600" dirty="0">
                <a:latin typeface="Museo Sans Cyrl 300" panose="02000000000000000000" pitchFamily="50" charset="-52"/>
                <a:ea typeface="Calibri" panose="020F0502020204030204" pitchFamily="34" charset="0"/>
              </a:rPr>
              <a:t>Разобрали роли в команде и нашли свои </a:t>
            </a:r>
          </a:p>
          <a:p>
            <a:pPr>
              <a:lnSpc>
                <a:spcPct val="105000"/>
              </a:lnSpc>
            </a:pPr>
            <a:r>
              <a:rPr lang="ru-RU" sz="1600" dirty="0">
                <a:latin typeface="Museo Sans Cyrl 300" panose="02000000000000000000" pitchFamily="50" charset="-52"/>
                <a:ea typeface="Calibri" panose="020F0502020204030204" pitchFamily="34" charset="0"/>
              </a:rPr>
              <a:t>Попрактиковались в переговорах и командной работе </a:t>
            </a:r>
          </a:p>
          <a:p>
            <a:pPr>
              <a:lnSpc>
                <a:spcPct val="105000"/>
              </a:lnSpc>
            </a:pPr>
            <a:r>
              <a:rPr lang="ru-RU" sz="1600" dirty="0">
                <a:latin typeface="Museo Sans Cyrl 300" panose="02000000000000000000" pitchFamily="50" charset="-52"/>
                <a:ea typeface="Calibri" panose="020F0502020204030204" pitchFamily="34" charset="0"/>
              </a:rPr>
              <a:t>Освоили нетворкинг </a:t>
            </a:r>
          </a:p>
          <a:p>
            <a:pPr>
              <a:lnSpc>
                <a:spcPct val="105000"/>
              </a:lnSpc>
            </a:pPr>
            <a:r>
              <a:rPr lang="ru-RU" sz="1600" dirty="0">
                <a:latin typeface="Museo Sans Cyrl 300" panose="02000000000000000000" pitchFamily="50" charset="-52"/>
                <a:ea typeface="Calibri" panose="020F0502020204030204" pitchFamily="34" charset="0"/>
              </a:rPr>
              <a:t>Проработали мышление win-win и закрепили на практике</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6" name="Рисунок 5"/>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4698" r="7110"/>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665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DB45EC5-3CEF-6DDF-730C-5DAAB9D9969C}"/>
              </a:ext>
            </a:extLst>
          </p:cNvPr>
          <p:cNvPicPr>
            <a:picLocks noChangeAspect="1"/>
          </p:cNvPicPr>
          <p:nvPr/>
        </p:nvPicPr>
        <p:blipFill>
          <a:blip r:embed="rId3"/>
          <a:stretch>
            <a:fillRect/>
          </a:stretch>
        </p:blipFill>
        <p:spPr>
          <a:xfrm>
            <a:off x="11090195" y="4198761"/>
            <a:ext cx="963251" cy="2670279"/>
          </a:xfrm>
          <a:prstGeom prst="rect">
            <a:avLst/>
          </a:prstGeom>
        </p:spPr>
      </p:pic>
      <p:pic>
        <p:nvPicPr>
          <p:cNvPr id="12" name="Рисунок 11">
            <a:extLst>
              <a:ext uri="{FF2B5EF4-FFF2-40B4-BE49-F238E27FC236}">
                <a16:creationId xmlns:a16="http://schemas.microsoft.com/office/drawing/2014/main" id="{441FEA6B-A0AF-5390-75FD-39EA4458802A}"/>
              </a:ext>
            </a:extLst>
          </p:cNvPr>
          <p:cNvPicPr>
            <a:picLocks noChangeAspect="1"/>
          </p:cNvPicPr>
          <p:nvPr/>
        </p:nvPicPr>
        <p:blipFill>
          <a:blip r:embed="rId4"/>
          <a:stretch>
            <a:fillRect/>
          </a:stretch>
        </p:blipFill>
        <p:spPr>
          <a:xfrm>
            <a:off x="11387328" y="11040"/>
            <a:ext cx="804672" cy="685800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12" y="237366"/>
            <a:ext cx="1718530" cy="410839"/>
          </a:xfrm>
          <a:prstGeom prst="rect">
            <a:avLst/>
          </a:prstGeom>
        </p:spPr>
      </p:pic>
      <p:sp>
        <p:nvSpPr>
          <p:cNvPr id="7" name="Прямоугольник 6"/>
          <p:cNvSpPr/>
          <p:nvPr/>
        </p:nvSpPr>
        <p:spPr>
          <a:xfrm>
            <a:off x="565913" y="2386539"/>
            <a:ext cx="4607851" cy="2636363"/>
          </a:xfrm>
          <a:prstGeom prst="rect">
            <a:avLst/>
          </a:prstGeom>
        </p:spPr>
        <p:txBody>
          <a:bodyPr wrap="square">
            <a:spAutoFit/>
          </a:bodyPr>
          <a:lstStyle/>
          <a:p>
            <a:pPr>
              <a:spcAft>
                <a:spcPts val="1200"/>
              </a:spcAft>
            </a:pPr>
            <a:r>
              <a:rPr lang="ru-RU" sz="2000" b="1" dirty="0">
                <a:latin typeface="Museo Sans Cyrl 700" panose="02000000000000000000" pitchFamily="50" charset="-52"/>
              </a:rPr>
              <a:t>Тренинг «Как выигрывать везде и во всем: Мышление и харизма лидера»</a:t>
            </a:r>
            <a:br>
              <a:rPr lang="ru-RU" sz="2000" b="1" dirty="0">
                <a:latin typeface="Museo Sans Cyrl 700" panose="02000000000000000000" pitchFamily="50" charset="-52"/>
              </a:rPr>
            </a:br>
            <a:br>
              <a:rPr lang="ru-RU" sz="1600" b="1" dirty="0">
                <a:latin typeface="Museo Sans Cyrl 500" panose="02000000000000000000" pitchFamily="50" charset="-52"/>
                <a:ea typeface="Calibri" panose="020F0502020204030204" pitchFamily="34" charset="0"/>
              </a:rPr>
            </a:br>
            <a:r>
              <a:rPr lang="ru-RU" sz="1600" b="1" dirty="0">
                <a:latin typeface="Museo Sans Cyrl 500" panose="02000000000000000000" pitchFamily="50" charset="-52"/>
                <a:ea typeface="Calibri" panose="020F0502020204030204" pitchFamily="34" charset="0"/>
              </a:rPr>
              <a:t>Результат студентов: </a:t>
            </a:r>
            <a:endParaRPr lang="ru-RU" sz="1600" dirty="0">
              <a:latin typeface="Museo Sans Cyrl 500" panose="02000000000000000000" pitchFamily="50" charset="-52"/>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Освоили установки мышления на успех </a:t>
            </a: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Закрепили в ролевых играх проактивную позицию </a:t>
            </a: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Разобрали формулу харизмы и освоили компоненты на практике </a:t>
            </a:r>
          </a:p>
        </p:txBody>
      </p:sp>
      <p:sp>
        <p:nvSpPr>
          <p:cNvPr id="8" name="Прямоугольник 7"/>
          <p:cNvSpPr/>
          <p:nvPr/>
        </p:nvSpPr>
        <p:spPr>
          <a:xfrm>
            <a:off x="5578763" y="2386539"/>
            <a:ext cx="5403566" cy="2279342"/>
          </a:xfrm>
          <a:prstGeom prst="rect">
            <a:avLst/>
          </a:prstGeom>
        </p:spPr>
        <p:txBody>
          <a:bodyPr wrap="square">
            <a:spAutoFit/>
          </a:bodyPr>
          <a:lstStyle/>
          <a:p>
            <a:pPr>
              <a:lnSpc>
                <a:spcPct val="105000"/>
              </a:lnSpc>
              <a:spcAft>
                <a:spcPts val="0"/>
              </a:spcAft>
            </a:pPr>
            <a:r>
              <a:rPr lang="ru-RU" sz="2000" b="1" dirty="0">
                <a:latin typeface="Museo Sans Cyrl 700" panose="02000000000000000000" pitchFamily="50" charset="-52"/>
              </a:rPr>
              <a:t>Тренинг «Публичные выступления 3.0: Управление аудиторией»</a:t>
            </a:r>
            <a:br>
              <a:rPr lang="ru-RU" sz="1600" b="1" dirty="0">
                <a:latin typeface="Museo Sans Cyrl 500" panose="02000000000000000000" pitchFamily="50" charset="-52"/>
                <a:ea typeface="Calibri" panose="020F0502020204030204" pitchFamily="34" charset="0"/>
              </a:rPr>
            </a:br>
            <a:endParaRPr lang="ru-RU" sz="1600" b="1" dirty="0">
              <a:latin typeface="Museo Sans Cyrl 500" panose="02000000000000000000" pitchFamily="50" charset="-52"/>
              <a:ea typeface="Calibri" panose="020F0502020204030204" pitchFamily="34" charset="0"/>
            </a:endParaRPr>
          </a:p>
          <a:p>
            <a:pPr>
              <a:lnSpc>
                <a:spcPct val="105000"/>
              </a:lnSpc>
              <a:spcAft>
                <a:spcPts val="0"/>
              </a:spcAft>
            </a:pPr>
            <a:r>
              <a:rPr lang="ru-RU" sz="1600" b="1" dirty="0">
                <a:latin typeface="Museo Sans Cyrl 500" panose="02000000000000000000" pitchFamily="50" charset="-52"/>
                <a:ea typeface="Calibri" panose="020F0502020204030204" pitchFamily="34" charset="0"/>
              </a:rPr>
              <a:t>Результат студентов: </a:t>
            </a:r>
          </a:p>
          <a:p>
            <a:pPr>
              <a:lnSpc>
                <a:spcPct val="105000"/>
              </a:lnSpc>
              <a:spcAft>
                <a:spcPts val="0"/>
              </a:spcAft>
            </a:pPr>
            <a:endParaRPr lang="ru-RU" sz="1600" dirty="0">
              <a:latin typeface="Museo Sans Cyrl 500" panose="02000000000000000000" pitchFamily="50" charset="-52"/>
              <a:ea typeface="Calibri" panose="020F0502020204030204" pitchFamily="34" charset="0"/>
            </a:endParaRP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Научились работать с каверзными вопросами </a:t>
            </a:r>
          </a:p>
          <a:p>
            <a:pPr marL="342900" lvl="0" indent="-342900">
              <a:lnSpc>
                <a:spcPct val="105000"/>
              </a:lnSpc>
              <a:spcAft>
                <a:spcPts val="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Успешно прошли практику «Вредные зрители» </a:t>
            </a:r>
          </a:p>
          <a:p>
            <a:pPr marL="342900" lvl="0" indent="-342900">
              <a:lnSpc>
                <a:spcPct val="105000"/>
              </a:lnSpc>
              <a:spcAft>
                <a:spcPts val="800"/>
              </a:spcAft>
              <a:buFont typeface="Symbol" panose="05050102010706020507" pitchFamily="18" charset="2"/>
              <a:buChar char=""/>
            </a:pPr>
            <a:r>
              <a:rPr lang="ru-RU" sz="1600" dirty="0">
                <a:latin typeface="Museo Sans Cyrl 300" panose="02000000000000000000" pitchFamily="50" charset="-52"/>
                <a:ea typeface="Calibri" panose="020F0502020204030204" pitchFamily="34" charset="0"/>
              </a:rPr>
              <a:t>Освоили навык управления аудиторией </a:t>
            </a:r>
          </a:p>
        </p:txBody>
      </p:sp>
      <p:sp>
        <p:nvSpPr>
          <p:cNvPr id="2" name="Прямоугольник 1"/>
          <p:cNvSpPr/>
          <p:nvPr/>
        </p:nvSpPr>
        <p:spPr>
          <a:xfrm>
            <a:off x="565913" y="1150811"/>
            <a:ext cx="10524282" cy="861774"/>
          </a:xfrm>
          <a:prstGeom prst="rect">
            <a:avLst/>
          </a:prstGeom>
        </p:spPr>
        <p:txBody>
          <a:bodyPr wrap="square">
            <a:spAutoFit/>
          </a:bodyPr>
          <a:lstStyle/>
          <a:p>
            <a:r>
              <a:rPr lang="ru-RU" sz="3200" dirty="0">
                <a:latin typeface="Museo Sans Cyrl 700" panose="02000000000000000000" pitchFamily="50" charset="-52"/>
              </a:rPr>
              <a:t>Эксклюзивные программы для лучших студентов </a:t>
            </a:r>
          </a:p>
          <a:p>
            <a:r>
              <a:rPr lang="ru-RU" dirty="0">
                <a:latin typeface="Museo Sans Cyrl 500" panose="02000000000000000000" pitchFamily="50" charset="-52"/>
              </a:rPr>
              <a:t>ОЧНО офис на Бауманской</a:t>
            </a:r>
          </a:p>
        </p:txBody>
      </p:sp>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b="36714"/>
          <a:stretch/>
        </p:blipFill>
        <p:spPr>
          <a:xfrm>
            <a:off x="8395275" y="4825572"/>
            <a:ext cx="2789554" cy="2032427"/>
          </a:xfrm>
          <a:prstGeom prst="rect">
            <a:avLst/>
          </a:prstGeom>
        </p:spPr>
      </p:pic>
    </p:spTree>
    <p:extLst>
      <p:ext uri="{BB962C8B-B14F-4D97-AF65-F5344CB8AC3E}">
        <p14:creationId xmlns:p14="http://schemas.microsoft.com/office/powerpoint/2010/main" val="3588434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778630" y="1144600"/>
            <a:ext cx="5561815" cy="2916411"/>
          </a:xfrm>
        </p:spPr>
        <p:txBody>
          <a:bodyPr>
            <a:noAutofit/>
          </a:bodyPr>
          <a:lstStyle/>
          <a:p>
            <a:pPr>
              <a:lnSpc>
                <a:spcPct val="120000"/>
              </a:lnSpc>
            </a:pPr>
            <a:r>
              <a:rPr lang="ru-RU" sz="2400" b="1" dirty="0">
                <a:solidFill>
                  <a:prstClr val="white"/>
                </a:solidFill>
                <a:latin typeface="Museo Sans Cyrl 300" panose="02000000000000000000" pitchFamily="50" charset="-52"/>
              </a:rPr>
              <a:t>Мы открыты к сотрудничеству!</a:t>
            </a:r>
            <a:br>
              <a:rPr lang="ru-RU" sz="2400" b="1" dirty="0">
                <a:solidFill>
                  <a:prstClr val="white"/>
                </a:solidFill>
                <a:latin typeface="Museo Sans Cyrl 300" panose="02000000000000000000" pitchFamily="50" charset="-52"/>
              </a:rPr>
            </a:br>
            <a:r>
              <a:rPr lang="ru-RU" sz="2400" b="1" dirty="0">
                <a:solidFill>
                  <a:prstClr val="white"/>
                </a:solidFill>
                <a:latin typeface="Museo Sans Cyrl 300" panose="02000000000000000000" pitchFamily="50" charset="-52"/>
              </a:rPr>
              <a:t>Предлагаем устроить очную встречу </a:t>
            </a:r>
            <a:br>
              <a:rPr lang="ru-RU" sz="2400" b="1" dirty="0">
                <a:solidFill>
                  <a:prstClr val="white"/>
                </a:solidFill>
                <a:latin typeface="Museo Sans Cyrl 300" panose="02000000000000000000" pitchFamily="50" charset="-52"/>
              </a:rPr>
            </a:br>
            <a:r>
              <a:rPr lang="ru-RU" sz="2400" b="1" dirty="0">
                <a:solidFill>
                  <a:prstClr val="white"/>
                </a:solidFill>
                <a:latin typeface="Museo Sans Cyrl 300" panose="02000000000000000000" pitchFamily="50" charset="-52"/>
              </a:rPr>
              <a:t>в удобное для Вас время </a:t>
            </a:r>
            <a:br>
              <a:rPr lang="ru-RU" sz="2400" b="1" dirty="0">
                <a:solidFill>
                  <a:prstClr val="white"/>
                </a:solidFill>
                <a:latin typeface="Museo Sans Cyrl 300" panose="02000000000000000000" pitchFamily="50" charset="-52"/>
              </a:rPr>
            </a:br>
            <a:r>
              <a:rPr lang="ru-RU" sz="2400" b="1" dirty="0">
                <a:solidFill>
                  <a:prstClr val="white"/>
                </a:solidFill>
                <a:latin typeface="Museo Sans Cyrl 300" panose="02000000000000000000" pitchFamily="50" charset="-52"/>
              </a:rPr>
              <a:t>на вашей территории </a:t>
            </a:r>
            <a:br>
              <a:rPr lang="ru-RU" sz="2400" b="1" dirty="0">
                <a:solidFill>
                  <a:prstClr val="white"/>
                </a:solidFill>
                <a:latin typeface="Museo Sans Cyrl 300" panose="02000000000000000000" pitchFamily="50" charset="-52"/>
              </a:rPr>
            </a:br>
            <a:br>
              <a:rPr lang="ru-RU" sz="2400" b="1" dirty="0">
                <a:solidFill>
                  <a:prstClr val="white"/>
                </a:solidFill>
                <a:latin typeface="Museo Sans Cyrl 300" panose="02000000000000000000" pitchFamily="50" charset="-52"/>
              </a:rPr>
            </a:br>
            <a:r>
              <a:rPr lang="ru-RU" sz="2400" b="1" dirty="0">
                <a:solidFill>
                  <a:prstClr val="white"/>
                </a:solidFill>
                <a:latin typeface="Museo Sans Cyrl 300" panose="02000000000000000000" pitchFamily="50" charset="-52"/>
              </a:rPr>
              <a:t>Просим связаться с нами:</a:t>
            </a:r>
            <a:br>
              <a:rPr lang="ru-RU" sz="2400" b="1" dirty="0">
                <a:solidFill>
                  <a:prstClr val="white"/>
                </a:solidFill>
                <a:latin typeface="Museo Sans Cyrl 300" panose="02000000000000000000" pitchFamily="50" charset="-52"/>
              </a:rPr>
            </a:br>
            <a:endParaRPr lang="ru-RU" sz="2400" dirty="0">
              <a:latin typeface="Museo Sans Cyrl 300" panose="02000000000000000000" pitchFamily="50" charset="-52"/>
            </a:endParaRPr>
          </a:p>
        </p:txBody>
      </p:sp>
      <p:grpSp>
        <p:nvGrpSpPr>
          <p:cNvPr id="5" name="Group 19">
            <a:extLst>
              <a:ext uri="{FF2B5EF4-FFF2-40B4-BE49-F238E27FC236}">
                <a16:creationId xmlns:a16="http://schemas.microsoft.com/office/drawing/2014/main" id="{E55882E7-CA6F-4D51-ABBF-D2A0AA852547}"/>
              </a:ext>
            </a:extLst>
          </p:cNvPr>
          <p:cNvGrpSpPr/>
          <p:nvPr/>
        </p:nvGrpSpPr>
        <p:grpSpPr>
          <a:xfrm>
            <a:off x="5263536" y="4266447"/>
            <a:ext cx="3119441" cy="1323439"/>
            <a:chOff x="835068" y="1517390"/>
            <a:chExt cx="3119441" cy="1323439"/>
          </a:xfrm>
        </p:grpSpPr>
        <p:sp>
          <p:nvSpPr>
            <p:cNvPr id="6" name="Rectangle 11">
              <a:extLst>
                <a:ext uri="{FF2B5EF4-FFF2-40B4-BE49-F238E27FC236}">
                  <a16:creationId xmlns:a16="http://schemas.microsoft.com/office/drawing/2014/main" id="{9A11C38B-E4BE-4021-BA04-497D16B68DAA}"/>
                </a:ext>
              </a:extLst>
            </p:cNvPr>
            <p:cNvSpPr/>
            <p:nvPr/>
          </p:nvSpPr>
          <p:spPr>
            <a:xfrm>
              <a:off x="1317236" y="1517390"/>
              <a:ext cx="2637273" cy="1323439"/>
            </a:xfrm>
            <a:prstGeom prst="rect">
              <a:avLst/>
            </a:prstGeom>
          </p:spPr>
          <p:txBody>
            <a:bodyPr wrap="square" anchor="ctr">
              <a:spAutoFit/>
            </a:bodyPr>
            <a:lstStyle/>
            <a:p>
              <a:pPr lvl="0">
                <a:defRPr/>
              </a:pPr>
              <a:r>
                <a:rPr lang="ru-RU" sz="1600" dirty="0">
                  <a:solidFill>
                    <a:prstClr val="white"/>
                  </a:solidFill>
                  <a:latin typeface="Museo Sans Cyrl 500" panose="02000000000000000000" pitchFamily="50" charset="-52"/>
                </a:rPr>
                <a:t>Марина Каневская </a:t>
              </a:r>
              <a:br>
                <a:rPr lang="ru-RU" sz="1600" dirty="0">
                  <a:solidFill>
                    <a:prstClr val="white"/>
                  </a:solidFill>
                  <a:latin typeface="Museo Sans Cyrl 300" panose="02000000000000000000" pitchFamily="50" charset="-52"/>
                </a:rPr>
              </a:br>
              <a:r>
                <a:rPr lang="ru-RU" sz="1600" dirty="0">
                  <a:solidFill>
                    <a:prstClr val="white"/>
                  </a:solidFill>
                  <a:latin typeface="Museo Sans Cyrl 300" panose="02000000000000000000" pitchFamily="50" charset="-52"/>
                </a:rPr>
                <a:t>Руководитель отдела обучения </a:t>
              </a:r>
              <a:br>
                <a:rPr lang="ru-RU" sz="1600" dirty="0">
                  <a:solidFill>
                    <a:prstClr val="white"/>
                  </a:solidFill>
                  <a:latin typeface="Museo Sans Cyrl 300" panose="02000000000000000000" pitchFamily="50" charset="-52"/>
                </a:rPr>
              </a:br>
              <a:r>
                <a:rPr lang="ru-RU" sz="1600" dirty="0">
                  <a:solidFill>
                    <a:prstClr val="white"/>
                  </a:solidFill>
                  <a:latin typeface="Museo Sans Cyrl 300" panose="02000000000000000000" pitchFamily="50" charset="-52"/>
                </a:rPr>
                <a:t>+7 (</a:t>
              </a:r>
              <a:r>
                <a:rPr lang="en-US" sz="1600" dirty="0">
                  <a:solidFill>
                    <a:prstClr val="white"/>
                  </a:solidFill>
                  <a:latin typeface="Museo Sans Cyrl 300" panose="02000000000000000000" pitchFamily="50" charset="-52"/>
                </a:rPr>
                <a:t>905) 730-64-61</a:t>
              </a:r>
              <a:br>
                <a:rPr lang="ru-RU" sz="1600" dirty="0">
                  <a:solidFill>
                    <a:prstClr val="white"/>
                  </a:solidFill>
                  <a:latin typeface="Museo Sans Cyrl 300" panose="02000000000000000000" pitchFamily="50" charset="-52"/>
                </a:rPr>
              </a:br>
              <a:r>
                <a:rPr lang="ru-RU" sz="1600" dirty="0">
                  <a:solidFill>
                    <a:prstClr val="white"/>
                  </a:solidFill>
                  <a:latin typeface="Museo Sans Cyrl 300" panose="02000000000000000000" pitchFamily="50" charset="-52"/>
                </a:rPr>
                <a:t>(звонки, </a:t>
              </a:r>
              <a:r>
                <a:rPr lang="en-US" sz="1600" dirty="0" err="1">
                  <a:solidFill>
                    <a:prstClr val="white"/>
                  </a:solidFill>
                  <a:latin typeface="Museo Sans Cyrl 300" panose="02000000000000000000" pitchFamily="50" charset="-52"/>
                </a:rPr>
                <a:t>whatsapp</a:t>
              </a:r>
              <a:r>
                <a:rPr lang="en-US" sz="1600" dirty="0">
                  <a:solidFill>
                    <a:prstClr val="white"/>
                  </a:solidFill>
                  <a:latin typeface="Museo Sans Cyrl 300" panose="02000000000000000000" pitchFamily="50" charset="-52"/>
                </a:rPr>
                <a:t>)</a:t>
              </a:r>
              <a:endParaRPr kumimoji="0" lang="en-US" sz="1600" b="0" i="0" u="none" strike="noStrike" kern="0" cap="none" spc="0" normalizeH="0" baseline="0" noProof="0" dirty="0">
                <a:ln>
                  <a:noFill/>
                </a:ln>
                <a:solidFill>
                  <a:prstClr val="white"/>
                </a:solidFill>
                <a:effectLst/>
                <a:uLnTx/>
                <a:uFillTx/>
                <a:latin typeface="Museo Sans Cyrl 300" panose="02000000000000000000" pitchFamily="50" charset="-52"/>
                <a:cs typeface="Arial" panose="020B0604020202020204" pitchFamily="34" charset="0"/>
              </a:endParaRPr>
            </a:p>
          </p:txBody>
        </p:sp>
        <p:grpSp>
          <p:nvGrpSpPr>
            <p:cNvPr id="7" name="Group 12">
              <a:extLst>
                <a:ext uri="{FF2B5EF4-FFF2-40B4-BE49-F238E27FC236}">
                  <a16:creationId xmlns:a16="http://schemas.microsoft.com/office/drawing/2014/main" id="{700F5192-471D-4AC8-AD1E-B72CC00654DF}"/>
                </a:ext>
              </a:extLst>
            </p:cNvPr>
            <p:cNvGrpSpPr/>
            <p:nvPr/>
          </p:nvGrpSpPr>
          <p:grpSpPr>
            <a:xfrm>
              <a:off x="835068" y="2045920"/>
              <a:ext cx="267741" cy="266376"/>
              <a:chOff x="-4170363" y="1123951"/>
              <a:chExt cx="5295900" cy="5268911"/>
            </a:xfrm>
            <a:solidFill>
              <a:schemeClr val="bg1"/>
            </a:solidFill>
          </p:grpSpPr>
          <p:sp>
            <p:nvSpPr>
              <p:cNvPr id="8" name="Freeform 10">
                <a:extLst>
                  <a:ext uri="{FF2B5EF4-FFF2-40B4-BE49-F238E27FC236}">
                    <a16:creationId xmlns:a16="http://schemas.microsoft.com/office/drawing/2014/main" id="{BE8CB2F4-C8F8-4C83-A66C-5FD26334486D}"/>
                  </a:ext>
                </a:extLst>
              </p:cNvPr>
              <p:cNvSpPr>
                <a:spLocks noEditPoints="1"/>
              </p:cNvSpPr>
              <p:nvPr/>
            </p:nvSpPr>
            <p:spPr bwMode="auto">
              <a:xfrm>
                <a:off x="-4170363" y="1441450"/>
                <a:ext cx="4964113" cy="4951412"/>
              </a:xfrm>
              <a:custGeom>
                <a:avLst/>
                <a:gdLst>
                  <a:gd name="T0" fmla="*/ 1768 w 2306"/>
                  <a:gd name="T1" fmla="*/ 1294 h 2306"/>
                  <a:gd name="T2" fmla="*/ 1428 w 2306"/>
                  <a:gd name="T3" fmla="*/ 1537 h 2306"/>
                  <a:gd name="T4" fmla="*/ 1337 w 2306"/>
                  <a:gd name="T5" fmla="*/ 1489 h 2306"/>
                  <a:gd name="T6" fmla="*/ 772 w 2306"/>
                  <a:gd name="T7" fmla="*/ 881 h 2306"/>
                  <a:gd name="T8" fmla="*/ 936 w 2306"/>
                  <a:gd name="T9" fmla="*/ 719 h 2306"/>
                  <a:gd name="T10" fmla="*/ 795 w 2306"/>
                  <a:gd name="T11" fmla="*/ 221 h 2306"/>
                  <a:gd name="T12" fmla="*/ 649 w 2306"/>
                  <a:gd name="T13" fmla="*/ 76 h 2306"/>
                  <a:gd name="T14" fmla="*/ 301 w 2306"/>
                  <a:gd name="T15" fmla="*/ 76 h 2306"/>
                  <a:gd name="T16" fmla="*/ 124 w 2306"/>
                  <a:gd name="T17" fmla="*/ 254 h 2306"/>
                  <a:gd name="T18" fmla="*/ 78 w 2306"/>
                  <a:gd name="T19" fmla="*/ 877 h 2306"/>
                  <a:gd name="T20" fmla="*/ 1283 w 2306"/>
                  <a:gd name="T21" fmla="*/ 2171 h 2306"/>
                  <a:gd name="T22" fmla="*/ 1770 w 2306"/>
                  <a:gd name="T23" fmla="*/ 2306 h 2306"/>
                  <a:gd name="T24" fmla="*/ 2070 w 2306"/>
                  <a:gd name="T25" fmla="*/ 2175 h 2306"/>
                  <a:gd name="T26" fmla="*/ 2228 w 2306"/>
                  <a:gd name="T27" fmla="*/ 2015 h 2306"/>
                  <a:gd name="T28" fmla="*/ 2226 w 2306"/>
                  <a:gd name="T29" fmla="*/ 1659 h 2306"/>
                  <a:gd name="T30" fmla="*/ 2128 w 2306"/>
                  <a:gd name="T31" fmla="*/ 1918 h 2306"/>
                  <a:gd name="T32" fmla="*/ 2065 w 2306"/>
                  <a:gd name="T33" fmla="*/ 1982 h 2306"/>
                  <a:gd name="T34" fmla="*/ 1771 w 2306"/>
                  <a:gd name="T35" fmla="*/ 2167 h 2306"/>
                  <a:gd name="T36" fmla="*/ 1344 w 2306"/>
                  <a:gd name="T37" fmla="*/ 2046 h 2306"/>
                  <a:gd name="T38" fmla="*/ 209 w 2306"/>
                  <a:gd name="T39" fmla="*/ 829 h 2306"/>
                  <a:gd name="T40" fmla="*/ 223 w 2306"/>
                  <a:gd name="T41" fmla="*/ 352 h 2306"/>
                  <a:gd name="T42" fmla="*/ 477 w 2306"/>
                  <a:gd name="T43" fmla="*/ 139 h 2306"/>
                  <a:gd name="T44" fmla="*/ 554 w 2306"/>
                  <a:gd name="T45" fmla="*/ 177 h 2306"/>
                  <a:gd name="T46" fmla="*/ 696 w 2306"/>
                  <a:gd name="T47" fmla="*/ 319 h 2306"/>
                  <a:gd name="T48" fmla="*/ 838 w 2306"/>
                  <a:gd name="T49" fmla="*/ 621 h 2306"/>
                  <a:gd name="T50" fmla="*/ 663 w 2306"/>
                  <a:gd name="T51" fmla="*/ 791 h 2306"/>
                  <a:gd name="T52" fmla="*/ 634 w 2306"/>
                  <a:gd name="T53" fmla="*/ 911 h 2306"/>
                  <a:gd name="T54" fmla="*/ 802 w 2306"/>
                  <a:gd name="T55" fmla="*/ 1188 h 2306"/>
                  <a:gd name="T56" fmla="*/ 1262 w 2306"/>
                  <a:gd name="T57" fmla="*/ 1606 h 2306"/>
                  <a:gd name="T58" fmla="*/ 1376 w 2306"/>
                  <a:gd name="T59" fmla="*/ 1668 h 2306"/>
                  <a:gd name="T60" fmla="*/ 1434 w 2306"/>
                  <a:gd name="T61" fmla="*/ 1684 h 2306"/>
                  <a:gd name="T62" fmla="*/ 1689 w 2306"/>
                  <a:gd name="T63" fmla="*/ 1472 h 2306"/>
                  <a:gd name="T64" fmla="*/ 1841 w 2306"/>
                  <a:gd name="T65" fmla="*/ 1471 h 2306"/>
                  <a:gd name="T66" fmla="*/ 2127 w 2306"/>
                  <a:gd name="T67" fmla="*/ 1757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6" h="2306">
                    <a:moveTo>
                      <a:pt x="1943" y="1374"/>
                    </a:moveTo>
                    <a:cubicBezTo>
                      <a:pt x="1893" y="1322"/>
                      <a:pt x="1832" y="1294"/>
                      <a:pt x="1768" y="1294"/>
                    </a:cubicBezTo>
                    <a:cubicBezTo>
                      <a:pt x="1705" y="1294"/>
                      <a:pt x="1644" y="1322"/>
                      <a:pt x="1591" y="1374"/>
                    </a:cubicBezTo>
                    <a:cubicBezTo>
                      <a:pt x="1428" y="1537"/>
                      <a:pt x="1428" y="1537"/>
                      <a:pt x="1428" y="1537"/>
                    </a:cubicBezTo>
                    <a:cubicBezTo>
                      <a:pt x="1415" y="1529"/>
                      <a:pt x="1401" y="1523"/>
                      <a:pt x="1388" y="1516"/>
                    </a:cubicBezTo>
                    <a:cubicBezTo>
                      <a:pt x="1370" y="1507"/>
                      <a:pt x="1352" y="1498"/>
                      <a:pt x="1337" y="1489"/>
                    </a:cubicBezTo>
                    <a:cubicBezTo>
                      <a:pt x="1184" y="1391"/>
                      <a:pt x="1045" y="1265"/>
                      <a:pt x="912" y="1101"/>
                    </a:cubicBezTo>
                    <a:cubicBezTo>
                      <a:pt x="847" y="1019"/>
                      <a:pt x="804" y="951"/>
                      <a:pt x="772" y="881"/>
                    </a:cubicBezTo>
                    <a:cubicBezTo>
                      <a:pt x="815" y="842"/>
                      <a:pt x="854" y="802"/>
                      <a:pt x="892" y="763"/>
                    </a:cubicBezTo>
                    <a:cubicBezTo>
                      <a:pt x="907" y="749"/>
                      <a:pt x="921" y="734"/>
                      <a:pt x="936" y="719"/>
                    </a:cubicBezTo>
                    <a:cubicBezTo>
                      <a:pt x="1044" y="611"/>
                      <a:pt x="1044" y="470"/>
                      <a:pt x="936" y="362"/>
                    </a:cubicBezTo>
                    <a:cubicBezTo>
                      <a:pt x="795" y="221"/>
                      <a:pt x="795" y="221"/>
                      <a:pt x="795" y="221"/>
                    </a:cubicBezTo>
                    <a:cubicBezTo>
                      <a:pt x="779" y="205"/>
                      <a:pt x="762" y="188"/>
                      <a:pt x="747" y="172"/>
                    </a:cubicBezTo>
                    <a:cubicBezTo>
                      <a:pt x="716" y="140"/>
                      <a:pt x="683" y="107"/>
                      <a:pt x="649" y="76"/>
                    </a:cubicBezTo>
                    <a:cubicBezTo>
                      <a:pt x="599" y="26"/>
                      <a:pt x="539" y="0"/>
                      <a:pt x="476" y="0"/>
                    </a:cubicBezTo>
                    <a:cubicBezTo>
                      <a:pt x="413" y="0"/>
                      <a:pt x="352" y="26"/>
                      <a:pt x="301" y="76"/>
                    </a:cubicBezTo>
                    <a:cubicBezTo>
                      <a:pt x="300" y="76"/>
                      <a:pt x="300" y="76"/>
                      <a:pt x="300" y="77"/>
                    </a:cubicBezTo>
                    <a:cubicBezTo>
                      <a:pt x="124" y="254"/>
                      <a:pt x="124" y="254"/>
                      <a:pt x="124" y="254"/>
                    </a:cubicBezTo>
                    <a:cubicBezTo>
                      <a:pt x="58" y="320"/>
                      <a:pt x="20" y="401"/>
                      <a:pt x="12" y="494"/>
                    </a:cubicBezTo>
                    <a:cubicBezTo>
                      <a:pt x="0" y="645"/>
                      <a:pt x="44" y="785"/>
                      <a:pt x="78" y="877"/>
                    </a:cubicBezTo>
                    <a:cubicBezTo>
                      <a:pt x="162" y="1103"/>
                      <a:pt x="287" y="1312"/>
                      <a:pt x="473" y="1537"/>
                    </a:cubicBezTo>
                    <a:cubicBezTo>
                      <a:pt x="700" y="1807"/>
                      <a:pt x="972" y="2020"/>
                      <a:pt x="1283" y="2171"/>
                    </a:cubicBezTo>
                    <a:cubicBezTo>
                      <a:pt x="1402" y="2227"/>
                      <a:pt x="1560" y="2294"/>
                      <a:pt x="1738" y="2305"/>
                    </a:cubicBezTo>
                    <a:cubicBezTo>
                      <a:pt x="1748" y="2305"/>
                      <a:pt x="1760" y="2306"/>
                      <a:pt x="1770" y="2306"/>
                    </a:cubicBezTo>
                    <a:cubicBezTo>
                      <a:pt x="1889" y="2306"/>
                      <a:pt x="1990" y="2263"/>
                      <a:pt x="2068" y="2178"/>
                    </a:cubicBezTo>
                    <a:cubicBezTo>
                      <a:pt x="2069" y="2177"/>
                      <a:pt x="2070" y="2176"/>
                      <a:pt x="2070" y="2175"/>
                    </a:cubicBezTo>
                    <a:cubicBezTo>
                      <a:pt x="2097" y="2143"/>
                      <a:pt x="2128" y="2113"/>
                      <a:pt x="2161" y="2082"/>
                    </a:cubicBezTo>
                    <a:cubicBezTo>
                      <a:pt x="2183" y="2061"/>
                      <a:pt x="2206" y="2038"/>
                      <a:pt x="2228" y="2015"/>
                    </a:cubicBezTo>
                    <a:cubicBezTo>
                      <a:pt x="2279" y="1962"/>
                      <a:pt x="2306" y="1900"/>
                      <a:pt x="2306" y="1836"/>
                    </a:cubicBezTo>
                    <a:cubicBezTo>
                      <a:pt x="2306" y="1772"/>
                      <a:pt x="2279" y="1711"/>
                      <a:pt x="2226" y="1659"/>
                    </a:cubicBezTo>
                    <a:lnTo>
                      <a:pt x="1943" y="1374"/>
                    </a:lnTo>
                    <a:close/>
                    <a:moveTo>
                      <a:pt x="2128" y="1918"/>
                    </a:moveTo>
                    <a:cubicBezTo>
                      <a:pt x="2127" y="1918"/>
                      <a:pt x="2127" y="1919"/>
                      <a:pt x="2128" y="1918"/>
                    </a:cubicBezTo>
                    <a:cubicBezTo>
                      <a:pt x="2108" y="1940"/>
                      <a:pt x="2087" y="1960"/>
                      <a:pt x="2065" y="1982"/>
                    </a:cubicBezTo>
                    <a:cubicBezTo>
                      <a:pt x="2031" y="2014"/>
                      <a:pt x="1997" y="2047"/>
                      <a:pt x="1965" y="2085"/>
                    </a:cubicBezTo>
                    <a:cubicBezTo>
                      <a:pt x="1913" y="2141"/>
                      <a:pt x="1851" y="2167"/>
                      <a:pt x="1771" y="2167"/>
                    </a:cubicBezTo>
                    <a:cubicBezTo>
                      <a:pt x="1763" y="2167"/>
                      <a:pt x="1755" y="2167"/>
                      <a:pt x="1747" y="2166"/>
                    </a:cubicBezTo>
                    <a:cubicBezTo>
                      <a:pt x="1593" y="2157"/>
                      <a:pt x="1451" y="2097"/>
                      <a:pt x="1344" y="2046"/>
                    </a:cubicBezTo>
                    <a:cubicBezTo>
                      <a:pt x="1051" y="1904"/>
                      <a:pt x="795" y="1703"/>
                      <a:pt x="581" y="1448"/>
                    </a:cubicBezTo>
                    <a:cubicBezTo>
                      <a:pt x="405" y="1236"/>
                      <a:pt x="287" y="1040"/>
                      <a:pt x="209" y="829"/>
                    </a:cubicBezTo>
                    <a:cubicBezTo>
                      <a:pt x="161" y="700"/>
                      <a:pt x="144" y="600"/>
                      <a:pt x="151" y="505"/>
                    </a:cubicBezTo>
                    <a:cubicBezTo>
                      <a:pt x="157" y="445"/>
                      <a:pt x="180" y="395"/>
                      <a:pt x="223" y="352"/>
                    </a:cubicBezTo>
                    <a:cubicBezTo>
                      <a:pt x="399" y="176"/>
                      <a:pt x="399" y="176"/>
                      <a:pt x="399" y="176"/>
                    </a:cubicBezTo>
                    <a:cubicBezTo>
                      <a:pt x="424" y="152"/>
                      <a:pt x="451" y="139"/>
                      <a:pt x="477" y="139"/>
                    </a:cubicBezTo>
                    <a:cubicBezTo>
                      <a:pt x="510" y="139"/>
                      <a:pt x="536" y="159"/>
                      <a:pt x="553" y="175"/>
                    </a:cubicBezTo>
                    <a:cubicBezTo>
                      <a:pt x="553" y="176"/>
                      <a:pt x="554" y="176"/>
                      <a:pt x="554" y="177"/>
                    </a:cubicBezTo>
                    <a:cubicBezTo>
                      <a:pt x="586" y="206"/>
                      <a:pt x="616" y="237"/>
                      <a:pt x="647" y="269"/>
                    </a:cubicBezTo>
                    <a:cubicBezTo>
                      <a:pt x="663" y="286"/>
                      <a:pt x="680" y="302"/>
                      <a:pt x="696" y="319"/>
                    </a:cubicBezTo>
                    <a:cubicBezTo>
                      <a:pt x="838" y="460"/>
                      <a:pt x="838" y="460"/>
                      <a:pt x="838" y="460"/>
                    </a:cubicBezTo>
                    <a:cubicBezTo>
                      <a:pt x="892" y="515"/>
                      <a:pt x="892" y="566"/>
                      <a:pt x="838" y="621"/>
                    </a:cubicBezTo>
                    <a:cubicBezTo>
                      <a:pt x="823" y="636"/>
                      <a:pt x="808" y="651"/>
                      <a:pt x="793" y="665"/>
                    </a:cubicBezTo>
                    <a:cubicBezTo>
                      <a:pt x="750" y="709"/>
                      <a:pt x="708" y="751"/>
                      <a:pt x="663" y="791"/>
                    </a:cubicBezTo>
                    <a:cubicBezTo>
                      <a:pt x="662" y="792"/>
                      <a:pt x="661" y="793"/>
                      <a:pt x="661" y="794"/>
                    </a:cubicBezTo>
                    <a:cubicBezTo>
                      <a:pt x="616" y="838"/>
                      <a:pt x="625" y="882"/>
                      <a:pt x="634" y="911"/>
                    </a:cubicBezTo>
                    <a:cubicBezTo>
                      <a:pt x="634" y="913"/>
                      <a:pt x="635" y="914"/>
                      <a:pt x="636" y="916"/>
                    </a:cubicBezTo>
                    <a:cubicBezTo>
                      <a:pt x="672" y="1005"/>
                      <a:pt x="724" y="1088"/>
                      <a:pt x="802" y="1188"/>
                    </a:cubicBezTo>
                    <a:cubicBezTo>
                      <a:pt x="803" y="1188"/>
                      <a:pt x="803" y="1188"/>
                      <a:pt x="803" y="1188"/>
                    </a:cubicBezTo>
                    <a:cubicBezTo>
                      <a:pt x="946" y="1364"/>
                      <a:pt x="1096" y="1501"/>
                      <a:pt x="1262" y="1606"/>
                    </a:cubicBezTo>
                    <a:cubicBezTo>
                      <a:pt x="1283" y="1619"/>
                      <a:pt x="1305" y="1630"/>
                      <a:pt x="1325" y="1641"/>
                    </a:cubicBezTo>
                    <a:cubicBezTo>
                      <a:pt x="1344" y="1650"/>
                      <a:pt x="1361" y="1659"/>
                      <a:pt x="1376" y="1668"/>
                    </a:cubicBezTo>
                    <a:cubicBezTo>
                      <a:pt x="1378" y="1669"/>
                      <a:pt x="1381" y="1670"/>
                      <a:pt x="1383" y="1672"/>
                    </a:cubicBezTo>
                    <a:cubicBezTo>
                      <a:pt x="1400" y="1680"/>
                      <a:pt x="1417" y="1684"/>
                      <a:pt x="1434" y="1684"/>
                    </a:cubicBezTo>
                    <a:cubicBezTo>
                      <a:pt x="1477" y="1684"/>
                      <a:pt x="1504" y="1658"/>
                      <a:pt x="1512" y="1649"/>
                    </a:cubicBezTo>
                    <a:cubicBezTo>
                      <a:pt x="1689" y="1472"/>
                      <a:pt x="1689" y="1472"/>
                      <a:pt x="1689" y="1472"/>
                    </a:cubicBezTo>
                    <a:cubicBezTo>
                      <a:pt x="1707" y="1455"/>
                      <a:pt x="1734" y="1433"/>
                      <a:pt x="1767" y="1433"/>
                    </a:cubicBezTo>
                    <a:cubicBezTo>
                      <a:pt x="1799" y="1433"/>
                      <a:pt x="1825" y="1453"/>
                      <a:pt x="1841" y="1471"/>
                    </a:cubicBezTo>
                    <a:cubicBezTo>
                      <a:pt x="1842" y="1472"/>
                      <a:pt x="1842" y="1472"/>
                      <a:pt x="1842" y="1472"/>
                    </a:cubicBezTo>
                    <a:cubicBezTo>
                      <a:pt x="2127" y="1757"/>
                      <a:pt x="2127" y="1757"/>
                      <a:pt x="2127" y="1757"/>
                    </a:cubicBezTo>
                    <a:cubicBezTo>
                      <a:pt x="2180" y="1809"/>
                      <a:pt x="2180" y="1864"/>
                      <a:pt x="2128" y="1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0244D">
                      <a:lumMod val="50000"/>
                      <a:lumOff val="50000"/>
                    </a:srgbClr>
                  </a:solidFill>
                  <a:effectLst/>
                  <a:uLnTx/>
                  <a:uFillTx/>
                  <a:latin typeface="Museo Sans Cyrl 300" panose="02000000000000000000" pitchFamily="2" charset="-52"/>
                  <a:ea typeface="+mn-ea"/>
                  <a:cs typeface="+mn-cs"/>
                </a:endParaRPr>
              </a:p>
            </p:txBody>
          </p:sp>
          <p:sp>
            <p:nvSpPr>
              <p:cNvPr id="9" name="Freeform 11">
                <a:extLst>
                  <a:ext uri="{FF2B5EF4-FFF2-40B4-BE49-F238E27FC236}">
                    <a16:creationId xmlns:a16="http://schemas.microsoft.com/office/drawing/2014/main" id="{384C538D-DC7B-4CCE-9DAE-D1E6EFDF58C1}"/>
                  </a:ext>
                </a:extLst>
              </p:cNvPr>
              <p:cNvSpPr>
                <a:spLocks/>
              </p:cNvSpPr>
              <p:nvPr/>
            </p:nvSpPr>
            <p:spPr bwMode="auto">
              <a:xfrm>
                <a:off x="-1441450" y="2079625"/>
                <a:ext cx="1612900" cy="1595437"/>
              </a:xfrm>
              <a:custGeom>
                <a:avLst/>
                <a:gdLst>
                  <a:gd name="T0" fmla="*/ 63 w 749"/>
                  <a:gd name="T1" fmla="*/ 143 h 743"/>
                  <a:gd name="T2" fmla="*/ 419 w 749"/>
                  <a:gd name="T3" fmla="*/ 328 h 743"/>
                  <a:gd name="T4" fmla="*/ 604 w 749"/>
                  <a:gd name="T5" fmla="*/ 685 h 743"/>
                  <a:gd name="T6" fmla="*/ 673 w 749"/>
                  <a:gd name="T7" fmla="*/ 743 h 743"/>
                  <a:gd name="T8" fmla="*/ 685 w 749"/>
                  <a:gd name="T9" fmla="*/ 742 h 743"/>
                  <a:gd name="T10" fmla="*/ 742 w 749"/>
                  <a:gd name="T11" fmla="*/ 661 h 743"/>
                  <a:gd name="T12" fmla="*/ 519 w 749"/>
                  <a:gd name="T13" fmla="*/ 230 h 743"/>
                  <a:gd name="T14" fmla="*/ 87 w 749"/>
                  <a:gd name="T15" fmla="*/ 6 h 743"/>
                  <a:gd name="T16" fmla="*/ 7 w 749"/>
                  <a:gd name="T17" fmla="*/ 63 h 743"/>
                  <a:gd name="T18" fmla="*/ 63 w 749"/>
                  <a:gd name="T19" fmla="*/ 1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9" h="743">
                    <a:moveTo>
                      <a:pt x="63" y="143"/>
                    </a:moveTo>
                    <a:cubicBezTo>
                      <a:pt x="198" y="166"/>
                      <a:pt x="321" y="230"/>
                      <a:pt x="419" y="328"/>
                    </a:cubicBezTo>
                    <a:cubicBezTo>
                      <a:pt x="518" y="426"/>
                      <a:pt x="581" y="549"/>
                      <a:pt x="604" y="685"/>
                    </a:cubicBezTo>
                    <a:cubicBezTo>
                      <a:pt x="610" y="719"/>
                      <a:pt x="640" y="743"/>
                      <a:pt x="673" y="743"/>
                    </a:cubicBezTo>
                    <a:cubicBezTo>
                      <a:pt x="677" y="743"/>
                      <a:pt x="681" y="742"/>
                      <a:pt x="685" y="742"/>
                    </a:cubicBezTo>
                    <a:cubicBezTo>
                      <a:pt x="723" y="735"/>
                      <a:pt x="749" y="699"/>
                      <a:pt x="742" y="661"/>
                    </a:cubicBezTo>
                    <a:cubicBezTo>
                      <a:pt x="714" y="497"/>
                      <a:pt x="637" y="348"/>
                      <a:pt x="519" y="230"/>
                    </a:cubicBezTo>
                    <a:cubicBezTo>
                      <a:pt x="400" y="111"/>
                      <a:pt x="251" y="34"/>
                      <a:pt x="87" y="6"/>
                    </a:cubicBezTo>
                    <a:cubicBezTo>
                      <a:pt x="49" y="0"/>
                      <a:pt x="13" y="25"/>
                      <a:pt x="7" y="63"/>
                    </a:cubicBezTo>
                    <a:cubicBezTo>
                      <a:pt x="0" y="100"/>
                      <a:pt x="25" y="137"/>
                      <a:pt x="63"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0244D">
                      <a:lumMod val="50000"/>
                      <a:lumOff val="50000"/>
                    </a:srgbClr>
                  </a:solidFill>
                  <a:effectLst/>
                  <a:uLnTx/>
                  <a:uFillTx/>
                  <a:latin typeface="Museo Sans Cyrl 300" panose="02000000000000000000" pitchFamily="2" charset="-52"/>
                  <a:ea typeface="+mn-ea"/>
                  <a:cs typeface="+mn-cs"/>
                </a:endParaRPr>
              </a:p>
            </p:txBody>
          </p:sp>
          <p:sp>
            <p:nvSpPr>
              <p:cNvPr id="10" name="Freeform 12">
                <a:extLst>
                  <a:ext uri="{FF2B5EF4-FFF2-40B4-BE49-F238E27FC236}">
                    <a16:creationId xmlns:a16="http://schemas.microsoft.com/office/drawing/2014/main" id="{77210511-F295-4590-9714-E07D08071C59}"/>
                  </a:ext>
                </a:extLst>
              </p:cNvPr>
              <p:cNvSpPr>
                <a:spLocks/>
              </p:cNvSpPr>
              <p:nvPr/>
            </p:nvSpPr>
            <p:spPr bwMode="auto">
              <a:xfrm>
                <a:off x="-1398588" y="1123951"/>
                <a:ext cx="2524125" cy="2503487"/>
              </a:xfrm>
              <a:custGeom>
                <a:avLst/>
                <a:gdLst>
                  <a:gd name="T0" fmla="*/ 1165 w 1172"/>
                  <a:gd name="T1" fmla="*/ 1086 h 1166"/>
                  <a:gd name="T2" fmla="*/ 797 w 1172"/>
                  <a:gd name="T3" fmla="*/ 375 h 1166"/>
                  <a:gd name="T4" fmla="*/ 86 w 1172"/>
                  <a:gd name="T5" fmla="*/ 7 h 1166"/>
                  <a:gd name="T6" fmla="*/ 6 w 1172"/>
                  <a:gd name="T7" fmla="*/ 64 h 1166"/>
                  <a:gd name="T8" fmla="*/ 64 w 1172"/>
                  <a:gd name="T9" fmla="*/ 144 h 1166"/>
                  <a:gd name="T10" fmla="*/ 699 w 1172"/>
                  <a:gd name="T11" fmla="*/ 474 h 1166"/>
                  <a:gd name="T12" fmla="*/ 1028 w 1172"/>
                  <a:gd name="T13" fmla="*/ 1109 h 1166"/>
                  <a:gd name="T14" fmla="*/ 1096 w 1172"/>
                  <a:gd name="T15" fmla="*/ 1166 h 1166"/>
                  <a:gd name="T16" fmla="*/ 1108 w 1172"/>
                  <a:gd name="T17" fmla="*/ 1165 h 1166"/>
                  <a:gd name="T18" fmla="*/ 1165 w 1172"/>
                  <a:gd name="T19" fmla="*/ 108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1166">
                    <a:moveTo>
                      <a:pt x="1165" y="1086"/>
                    </a:moveTo>
                    <a:cubicBezTo>
                      <a:pt x="1119" y="816"/>
                      <a:pt x="992" y="571"/>
                      <a:pt x="797" y="375"/>
                    </a:cubicBezTo>
                    <a:cubicBezTo>
                      <a:pt x="601" y="180"/>
                      <a:pt x="356" y="53"/>
                      <a:pt x="86" y="7"/>
                    </a:cubicBezTo>
                    <a:cubicBezTo>
                      <a:pt x="49" y="0"/>
                      <a:pt x="13" y="26"/>
                      <a:pt x="6" y="64"/>
                    </a:cubicBezTo>
                    <a:cubicBezTo>
                      <a:pt x="0" y="102"/>
                      <a:pt x="25" y="138"/>
                      <a:pt x="64" y="144"/>
                    </a:cubicBezTo>
                    <a:cubicBezTo>
                      <a:pt x="304" y="185"/>
                      <a:pt x="524" y="299"/>
                      <a:pt x="699" y="474"/>
                    </a:cubicBezTo>
                    <a:cubicBezTo>
                      <a:pt x="873" y="648"/>
                      <a:pt x="987" y="868"/>
                      <a:pt x="1028" y="1109"/>
                    </a:cubicBezTo>
                    <a:cubicBezTo>
                      <a:pt x="1033" y="1143"/>
                      <a:pt x="1063" y="1166"/>
                      <a:pt x="1096" y="1166"/>
                    </a:cubicBezTo>
                    <a:cubicBezTo>
                      <a:pt x="1101" y="1166"/>
                      <a:pt x="1104" y="1166"/>
                      <a:pt x="1108" y="1165"/>
                    </a:cubicBezTo>
                    <a:cubicBezTo>
                      <a:pt x="1146" y="1160"/>
                      <a:pt x="1172" y="1124"/>
                      <a:pt x="1165"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0244D">
                      <a:lumMod val="50000"/>
                      <a:lumOff val="50000"/>
                    </a:srgbClr>
                  </a:solidFill>
                  <a:effectLst/>
                  <a:uLnTx/>
                  <a:uFillTx/>
                  <a:latin typeface="Museo Sans Cyrl 300" panose="02000000000000000000" pitchFamily="2" charset="-52"/>
                  <a:ea typeface="+mn-ea"/>
                  <a:cs typeface="+mn-cs"/>
                </a:endParaRPr>
              </a:p>
            </p:txBody>
          </p:sp>
        </p:grpSp>
      </p:grpSp>
      <p:grpSp>
        <p:nvGrpSpPr>
          <p:cNvPr id="11" name="Group 19">
            <a:extLst>
              <a:ext uri="{FF2B5EF4-FFF2-40B4-BE49-F238E27FC236}">
                <a16:creationId xmlns:a16="http://schemas.microsoft.com/office/drawing/2014/main" id="{E55882E7-CA6F-4D51-ABBF-D2A0AA852547}"/>
              </a:ext>
            </a:extLst>
          </p:cNvPr>
          <p:cNvGrpSpPr/>
          <p:nvPr/>
        </p:nvGrpSpPr>
        <p:grpSpPr>
          <a:xfrm>
            <a:off x="8559537" y="4272420"/>
            <a:ext cx="3119441" cy="1077218"/>
            <a:chOff x="835068" y="1640500"/>
            <a:chExt cx="3119441" cy="1077218"/>
          </a:xfrm>
        </p:grpSpPr>
        <p:sp>
          <p:nvSpPr>
            <p:cNvPr id="12" name="Rectangle 11">
              <a:extLst>
                <a:ext uri="{FF2B5EF4-FFF2-40B4-BE49-F238E27FC236}">
                  <a16:creationId xmlns:a16="http://schemas.microsoft.com/office/drawing/2014/main" id="{9A11C38B-E4BE-4021-BA04-497D16B68DAA}"/>
                </a:ext>
              </a:extLst>
            </p:cNvPr>
            <p:cNvSpPr/>
            <p:nvPr/>
          </p:nvSpPr>
          <p:spPr>
            <a:xfrm>
              <a:off x="1317236" y="1640500"/>
              <a:ext cx="2637273" cy="1077218"/>
            </a:xfrm>
            <a:prstGeom prst="rect">
              <a:avLst/>
            </a:prstGeom>
          </p:spPr>
          <p:txBody>
            <a:bodyPr wrap="square" anchor="ctr">
              <a:spAutoFit/>
            </a:bodyPr>
            <a:lstStyle/>
            <a:p>
              <a:pPr lvl="0">
                <a:defRPr/>
              </a:pPr>
              <a:r>
                <a:rPr lang="ru-RU" sz="1600" dirty="0">
                  <a:solidFill>
                    <a:prstClr val="white"/>
                  </a:solidFill>
                  <a:latin typeface="Museo Sans Cyrl 500" panose="02000000000000000000" pitchFamily="50" charset="-52"/>
                </a:rPr>
                <a:t>Ольга Рыбакова</a:t>
              </a:r>
              <a:br>
                <a:rPr lang="ru-RU" sz="1600" dirty="0">
                  <a:solidFill>
                    <a:prstClr val="white"/>
                  </a:solidFill>
                  <a:latin typeface="Museo Sans Cyrl 500" panose="02000000000000000000" pitchFamily="50" charset="-52"/>
                </a:rPr>
              </a:br>
              <a:r>
                <a:rPr lang="ru-RU" sz="1600" dirty="0">
                  <a:solidFill>
                    <a:prstClr val="white"/>
                  </a:solidFill>
                  <a:latin typeface="Museo Sans Cyrl 300" panose="02000000000000000000" pitchFamily="50" charset="-52"/>
                </a:rPr>
                <a:t>Бизнес-тренер</a:t>
              </a:r>
              <a:br>
                <a:rPr lang="ru-RU" sz="1600" dirty="0">
                  <a:solidFill>
                    <a:prstClr val="white"/>
                  </a:solidFill>
                  <a:latin typeface="Museo Sans Cyrl 300" panose="02000000000000000000" pitchFamily="50" charset="-52"/>
                </a:rPr>
              </a:br>
              <a:r>
                <a:rPr lang="ru-RU" sz="1600" dirty="0">
                  <a:solidFill>
                    <a:prstClr val="white"/>
                  </a:solidFill>
                  <a:latin typeface="Museo Sans Cyrl 300" panose="02000000000000000000" pitchFamily="50" charset="-52"/>
                </a:rPr>
                <a:t>+7 (</a:t>
              </a:r>
              <a:r>
                <a:rPr lang="en-US" sz="1600" dirty="0">
                  <a:solidFill>
                    <a:prstClr val="white"/>
                  </a:solidFill>
                  <a:latin typeface="Museo Sans Cyrl 300" panose="02000000000000000000" pitchFamily="50" charset="-52"/>
                </a:rPr>
                <a:t>926) 411-39-62</a:t>
              </a:r>
              <a:br>
                <a:rPr lang="ru-RU" sz="1600" dirty="0">
                  <a:solidFill>
                    <a:prstClr val="white"/>
                  </a:solidFill>
                  <a:latin typeface="Museo Sans Cyrl 300" panose="02000000000000000000" pitchFamily="50" charset="-52"/>
                </a:rPr>
              </a:br>
              <a:r>
                <a:rPr lang="ru-RU" sz="1600" dirty="0">
                  <a:solidFill>
                    <a:prstClr val="white"/>
                  </a:solidFill>
                  <a:latin typeface="Museo Sans Cyrl 300" panose="02000000000000000000" pitchFamily="50" charset="-52"/>
                </a:rPr>
                <a:t>(звонки, </a:t>
              </a:r>
              <a:r>
                <a:rPr lang="en-US" sz="1600" dirty="0" err="1">
                  <a:solidFill>
                    <a:prstClr val="white"/>
                  </a:solidFill>
                  <a:latin typeface="Museo Sans Cyrl 300" panose="02000000000000000000" pitchFamily="50" charset="-52"/>
                </a:rPr>
                <a:t>whatsapp</a:t>
              </a:r>
              <a:r>
                <a:rPr lang="en-US" sz="1600" dirty="0">
                  <a:solidFill>
                    <a:prstClr val="white"/>
                  </a:solidFill>
                  <a:latin typeface="Museo Sans Cyrl 300" panose="02000000000000000000" pitchFamily="50" charset="-52"/>
                </a:rPr>
                <a:t>)</a:t>
              </a:r>
              <a:endParaRPr kumimoji="0" lang="en-US" sz="1600" b="0" i="0" u="none" strike="noStrike" kern="0" cap="none" spc="0" normalizeH="0" baseline="0" noProof="0" dirty="0">
                <a:ln>
                  <a:noFill/>
                </a:ln>
                <a:solidFill>
                  <a:prstClr val="white"/>
                </a:solidFill>
                <a:effectLst/>
                <a:uLnTx/>
                <a:uFillTx/>
                <a:latin typeface="Museo Sans Cyrl 300" panose="02000000000000000000" pitchFamily="50" charset="-52"/>
                <a:cs typeface="Arial" panose="020B0604020202020204" pitchFamily="34" charset="0"/>
              </a:endParaRPr>
            </a:p>
          </p:txBody>
        </p:sp>
        <p:grpSp>
          <p:nvGrpSpPr>
            <p:cNvPr id="13" name="Group 12">
              <a:extLst>
                <a:ext uri="{FF2B5EF4-FFF2-40B4-BE49-F238E27FC236}">
                  <a16:creationId xmlns:a16="http://schemas.microsoft.com/office/drawing/2014/main" id="{700F5192-471D-4AC8-AD1E-B72CC00654DF}"/>
                </a:ext>
              </a:extLst>
            </p:cNvPr>
            <p:cNvGrpSpPr/>
            <p:nvPr/>
          </p:nvGrpSpPr>
          <p:grpSpPr>
            <a:xfrm>
              <a:off x="835068" y="2045920"/>
              <a:ext cx="267741" cy="266376"/>
              <a:chOff x="-4170363" y="1123951"/>
              <a:chExt cx="5295900" cy="5268911"/>
            </a:xfrm>
            <a:solidFill>
              <a:schemeClr val="bg1"/>
            </a:solidFill>
          </p:grpSpPr>
          <p:sp>
            <p:nvSpPr>
              <p:cNvPr id="14" name="Freeform 10">
                <a:extLst>
                  <a:ext uri="{FF2B5EF4-FFF2-40B4-BE49-F238E27FC236}">
                    <a16:creationId xmlns:a16="http://schemas.microsoft.com/office/drawing/2014/main" id="{BE8CB2F4-C8F8-4C83-A66C-5FD26334486D}"/>
                  </a:ext>
                </a:extLst>
              </p:cNvPr>
              <p:cNvSpPr>
                <a:spLocks noEditPoints="1"/>
              </p:cNvSpPr>
              <p:nvPr/>
            </p:nvSpPr>
            <p:spPr bwMode="auto">
              <a:xfrm>
                <a:off x="-4170363" y="1441450"/>
                <a:ext cx="4964113" cy="4951412"/>
              </a:xfrm>
              <a:custGeom>
                <a:avLst/>
                <a:gdLst>
                  <a:gd name="T0" fmla="*/ 1768 w 2306"/>
                  <a:gd name="T1" fmla="*/ 1294 h 2306"/>
                  <a:gd name="T2" fmla="*/ 1428 w 2306"/>
                  <a:gd name="T3" fmla="*/ 1537 h 2306"/>
                  <a:gd name="T4" fmla="*/ 1337 w 2306"/>
                  <a:gd name="T5" fmla="*/ 1489 h 2306"/>
                  <a:gd name="T6" fmla="*/ 772 w 2306"/>
                  <a:gd name="T7" fmla="*/ 881 h 2306"/>
                  <a:gd name="T8" fmla="*/ 936 w 2306"/>
                  <a:gd name="T9" fmla="*/ 719 h 2306"/>
                  <a:gd name="T10" fmla="*/ 795 w 2306"/>
                  <a:gd name="T11" fmla="*/ 221 h 2306"/>
                  <a:gd name="T12" fmla="*/ 649 w 2306"/>
                  <a:gd name="T13" fmla="*/ 76 h 2306"/>
                  <a:gd name="T14" fmla="*/ 301 w 2306"/>
                  <a:gd name="T15" fmla="*/ 76 h 2306"/>
                  <a:gd name="T16" fmla="*/ 124 w 2306"/>
                  <a:gd name="T17" fmla="*/ 254 h 2306"/>
                  <a:gd name="T18" fmla="*/ 78 w 2306"/>
                  <a:gd name="T19" fmla="*/ 877 h 2306"/>
                  <a:gd name="T20" fmla="*/ 1283 w 2306"/>
                  <a:gd name="T21" fmla="*/ 2171 h 2306"/>
                  <a:gd name="T22" fmla="*/ 1770 w 2306"/>
                  <a:gd name="T23" fmla="*/ 2306 h 2306"/>
                  <a:gd name="T24" fmla="*/ 2070 w 2306"/>
                  <a:gd name="T25" fmla="*/ 2175 h 2306"/>
                  <a:gd name="T26" fmla="*/ 2228 w 2306"/>
                  <a:gd name="T27" fmla="*/ 2015 h 2306"/>
                  <a:gd name="T28" fmla="*/ 2226 w 2306"/>
                  <a:gd name="T29" fmla="*/ 1659 h 2306"/>
                  <a:gd name="T30" fmla="*/ 2128 w 2306"/>
                  <a:gd name="T31" fmla="*/ 1918 h 2306"/>
                  <a:gd name="T32" fmla="*/ 2065 w 2306"/>
                  <a:gd name="T33" fmla="*/ 1982 h 2306"/>
                  <a:gd name="T34" fmla="*/ 1771 w 2306"/>
                  <a:gd name="T35" fmla="*/ 2167 h 2306"/>
                  <a:gd name="T36" fmla="*/ 1344 w 2306"/>
                  <a:gd name="T37" fmla="*/ 2046 h 2306"/>
                  <a:gd name="T38" fmla="*/ 209 w 2306"/>
                  <a:gd name="T39" fmla="*/ 829 h 2306"/>
                  <a:gd name="T40" fmla="*/ 223 w 2306"/>
                  <a:gd name="T41" fmla="*/ 352 h 2306"/>
                  <a:gd name="T42" fmla="*/ 477 w 2306"/>
                  <a:gd name="T43" fmla="*/ 139 h 2306"/>
                  <a:gd name="T44" fmla="*/ 554 w 2306"/>
                  <a:gd name="T45" fmla="*/ 177 h 2306"/>
                  <a:gd name="T46" fmla="*/ 696 w 2306"/>
                  <a:gd name="T47" fmla="*/ 319 h 2306"/>
                  <a:gd name="T48" fmla="*/ 838 w 2306"/>
                  <a:gd name="T49" fmla="*/ 621 h 2306"/>
                  <a:gd name="T50" fmla="*/ 663 w 2306"/>
                  <a:gd name="T51" fmla="*/ 791 h 2306"/>
                  <a:gd name="T52" fmla="*/ 634 w 2306"/>
                  <a:gd name="T53" fmla="*/ 911 h 2306"/>
                  <a:gd name="T54" fmla="*/ 802 w 2306"/>
                  <a:gd name="T55" fmla="*/ 1188 h 2306"/>
                  <a:gd name="T56" fmla="*/ 1262 w 2306"/>
                  <a:gd name="T57" fmla="*/ 1606 h 2306"/>
                  <a:gd name="T58" fmla="*/ 1376 w 2306"/>
                  <a:gd name="T59" fmla="*/ 1668 h 2306"/>
                  <a:gd name="T60" fmla="*/ 1434 w 2306"/>
                  <a:gd name="T61" fmla="*/ 1684 h 2306"/>
                  <a:gd name="T62" fmla="*/ 1689 w 2306"/>
                  <a:gd name="T63" fmla="*/ 1472 h 2306"/>
                  <a:gd name="T64" fmla="*/ 1841 w 2306"/>
                  <a:gd name="T65" fmla="*/ 1471 h 2306"/>
                  <a:gd name="T66" fmla="*/ 2127 w 2306"/>
                  <a:gd name="T67" fmla="*/ 1757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6" h="2306">
                    <a:moveTo>
                      <a:pt x="1943" y="1374"/>
                    </a:moveTo>
                    <a:cubicBezTo>
                      <a:pt x="1893" y="1322"/>
                      <a:pt x="1832" y="1294"/>
                      <a:pt x="1768" y="1294"/>
                    </a:cubicBezTo>
                    <a:cubicBezTo>
                      <a:pt x="1705" y="1294"/>
                      <a:pt x="1644" y="1322"/>
                      <a:pt x="1591" y="1374"/>
                    </a:cubicBezTo>
                    <a:cubicBezTo>
                      <a:pt x="1428" y="1537"/>
                      <a:pt x="1428" y="1537"/>
                      <a:pt x="1428" y="1537"/>
                    </a:cubicBezTo>
                    <a:cubicBezTo>
                      <a:pt x="1415" y="1529"/>
                      <a:pt x="1401" y="1523"/>
                      <a:pt x="1388" y="1516"/>
                    </a:cubicBezTo>
                    <a:cubicBezTo>
                      <a:pt x="1370" y="1507"/>
                      <a:pt x="1352" y="1498"/>
                      <a:pt x="1337" y="1489"/>
                    </a:cubicBezTo>
                    <a:cubicBezTo>
                      <a:pt x="1184" y="1391"/>
                      <a:pt x="1045" y="1265"/>
                      <a:pt x="912" y="1101"/>
                    </a:cubicBezTo>
                    <a:cubicBezTo>
                      <a:pt x="847" y="1019"/>
                      <a:pt x="804" y="951"/>
                      <a:pt x="772" y="881"/>
                    </a:cubicBezTo>
                    <a:cubicBezTo>
                      <a:pt x="815" y="842"/>
                      <a:pt x="854" y="802"/>
                      <a:pt x="892" y="763"/>
                    </a:cubicBezTo>
                    <a:cubicBezTo>
                      <a:pt x="907" y="749"/>
                      <a:pt x="921" y="734"/>
                      <a:pt x="936" y="719"/>
                    </a:cubicBezTo>
                    <a:cubicBezTo>
                      <a:pt x="1044" y="611"/>
                      <a:pt x="1044" y="470"/>
                      <a:pt x="936" y="362"/>
                    </a:cubicBezTo>
                    <a:cubicBezTo>
                      <a:pt x="795" y="221"/>
                      <a:pt x="795" y="221"/>
                      <a:pt x="795" y="221"/>
                    </a:cubicBezTo>
                    <a:cubicBezTo>
                      <a:pt x="779" y="205"/>
                      <a:pt x="762" y="188"/>
                      <a:pt x="747" y="172"/>
                    </a:cubicBezTo>
                    <a:cubicBezTo>
                      <a:pt x="716" y="140"/>
                      <a:pt x="683" y="107"/>
                      <a:pt x="649" y="76"/>
                    </a:cubicBezTo>
                    <a:cubicBezTo>
                      <a:pt x="599" y="26"/>
                      <a:pt x="539" y="0"/>
                      <a:pt x="476" y="0"/>
                    </a:cubicBezTo>
                    <a:cubicBezTo>
                      <a:pt x="413" y="0"/>
                      <a:pt x="352" y="26"/>
                      <a:pt x="301" y="76"/>
                    </a:cubicBezTo>
                    <a:cubicBezTo>
                      <a:pt x="300" y="76"/>
                      <a:pt x="300" y="76"/>
                      <a:pt x="300" y="77"/>
                    </a:cubicBezTo>
                    <a:cubicBezTo>
                      <a:pt x="124" y="254"/>
                      <a:pt x="124" y="254"/>
                      <a:pt x="124" y="254"/>
                    </a:cubicBezTo>
                    <a:cubicBezTo>
                      <a:pt x="58" y="320"/>
                      <a:pt x="20" y="401"/>
                      <a:pt x="12" y="494"/>
                    </a:cubicBezTo>
                    <a:cubicBezTo>
                      <a:pt x="0" y="645"/>
                      <a:pt x="44" y="785"/>
                      <a:pt x="78" y="877"/>
                    </a:cubicBezTo>
                    <a:cubicBezTo>
                      <a:pt x="162" y="1103"/>
                      <a:pt x="287" y="1312"/>
                      <a:pt x="473" y="1537"/>
                    </a:cubicBezTo>
                    <a:cubicBezTo>
                      <a:pt x="700" y="1807"/>
                      <a:pt x="972" y="2020"/>
                      <a:pt x="1283" y="2171"/>
                    </a:cubicBezTo>
                    <a:cubicBezTo>
                      <a:pt x="1402" y="2227"/>
                      <a:pt x="1560" y="2294"/>
                      <a:pt x="1738" y="2305"/>
                    </a:cubicBezTo>
                    <a:cubicBezTo>
                      <a:pt x="1748" y="2305"/>
                      <a:pt x="1760" y="2306"/>
                      <a:pt x="1770" y="2306"/>
                    </a:cubicBezTo>
                    <a:cubicBezTo>
                      <a:pt x="1889" y="2306"/>
                      <a:pt x="1990" y="2263"/>
                      <a:pt x="2068" y="2178"/>
                    </a:cubicBezTo>
                    <a:cubicBezTo>
                      <a:pt x="2069" y="2177"/>
                      <a:pt x="2070" y="2176"/>
                      <a:pt x="2070" y="2175"/>
                    </a:cubicBezTo>
                    <a:cubicBezTo>
                      <a:pt x="2097" y="2143"/>
                      <a:pt x="2128" y="2113"/>
                      <a:pt x="2161" y="2082"/>
                    </a:cubicBezTo>
                    <a:cubicBezTo>
                      <a:pt x="2183" y="2061"/>
                      <a:pt x="2206" y="2038"/>
                      <a:pt x="2228" y="2015"/>
                    </a:cubicBezTo>
                    <a:cubicBezTo>
                      <a:pt x="2279" y="1962"/>
                      <a:pt x="2306" y="1900"/>
                      <a:pt x="2306" y="1836"/>
                    </a:cubicBezTo>
                    <a:cubicBezTo>
                      <a:pt x="2306" y="1772"/>
                      <a:pt x="2279" y="1711"/>
                      <a:pt x="2226" y="1659"/>
                    </a:cubicBezTo>
                    <a:lnTo>
                      <a:pt x="1943" y="1374"/>
                    </a:lnTo>
                    <a:close/>
                    <a:moveTo>
                      <a:pt x="2128" y="1918"/>
                    </a:moveTo>
                    <a:cubicBezTo>
                      <a:pt x="2127" y="1918"/>
                      <a:pt x="2127" y="1919"/>
                      <a:pt x="2128" y="1918"/>
                    </a:cubicBezTo>
                    <a:cubicBezTo>
                      <a:pt x="2108" y="1940"/>
                      <a:pt x="2087" y="1960"/>
                      <a:pt x="2065" y="1982"/>
                    </a:cubicBezTo>
                    <a:cubicBezTo>
                      <a:pt x="2031" y="2014"/>
                      <a:pt x="1997" y="2047"/>
                      <a:pt x="1965" y="2085"/>
                    </a:cubicBezTo>
                    <a:cubicBezTo>
                      <a:pt x="1913" y="2141"/>
                      <a:pt x="1851" y="2167"/>
                      <a:pt x="1771" y="2167"/>
                    </a:cubicBezTo>
                    <a:cubicBezTo>
                      <a:pt x="1763" y="2167"/>
                      <a:pt x="1755" y="2167"/>
                      <a:pt x="1747" y="2166"/>
                    </a:cubicBezTo>
                    <a:cubicBezTo>
                      <a:pt x="1593" y="2157"/>
                      <a:pt x="1451" y="2097"/>
                      <a:pt x="1344" y="2046"/>
                    </a:cubicBezTo>
                    <a:cubicBezTo>
                      <a:pt x="1051" y="1904"/>
                      <a:pt x="795" y="1703"/>
                      <a:pt x="581" y="1448"/>
                    </a:cubicBezTo>
                    <a:cubicBezTo>
                      <a:pt x="405" y="1236"/>
                      <a:pt x="287" y="1040"/>
                      <a:pt x="209" y="829"/>
                    </a:cubicBezTo>
                    <a:cubicBezTo>
                      <a:pt x="161" y="700"/>
                      <a:pt x="144" y="600"/>
                      <a:pt x="151" y="505"/>
                    </a:cubicBezTo>
                    <a:cubicBezTo>
                      <a:pt x="157" y="445"/>
                      <a:pt x="180" y="395"/>
                      <a:pt x="223" y="352"/>
                    </a:cubicBezTo>
                    <a:cubicBezTo>
                      <a:pt x="399" y="176"/>
                      <a:pt x="399" y="176"/>
                      <a:pt x="399" y="176"/>
                    </a:cubicBezTo>
                    <a:cubicBezTo>
                      <a:pt x="424" y="152"/>
                      <a:pt x="451" y="139"/>
                      <a:pt x="477" y="139"/>
                    </a:cubicBezTo>
                    <a:cubicBezTo>
                      <a:pt x="510" y="139"/>
                      <a:pt x="536" y="159"/>
                      <a:pt x="553" y="175"/>
                    </a:cubicBezTo>
                    <a:cubicBezTo>
                      <a:pt x="553" y="176"/>
                      <a:pt x="554" y="176"/>
                      <a:pt x="554" y="177"/>
                    </a:cubicBezTo>
                    <a:cubicBezTo>
                      <a:pt x="586" y="206"/>
                      <a:pt x="616" y="237"/>
                      <a:pt x="647" y="269"/>
                    </a:cubicBezTo>
                    <a:cubicBezTo>
                      <a:pt x="663" y="286"/>
                      <a:pt x="680" y="302"/>
                      <a:pt x="696" y="319"/>
                    </a:cubicBezTo>
                    <a:cubicBezTo>
                      <a:pt x="838" y="460"/>
                      <a:pt x="838" y="460"/>
                      <a:pt x="838" y="460"/>
                    </a:cubicBezTo>
                    <a:cubicBezTo>
                      <a:pt x="892" y="515"/>
                      <a:pt x="892" y="566"/>
                      <a:pt x="838" y="621"/>
                    </a:cubicBezTo>
                    <a:cubicBezTo>
                      <a:pt x="823" y="636"/>
                      <a:pt x="808" y="651"/>
                      <a:pt x="793" y="665"/>
                    </a:cubicBezTo>
                    <a:cubicBezTo>
                      <a:pt x="750" y="709"/>
                      <a:pt x="708" y="751"/>
                      <a:pt x="663" y="791"/>
                    </a:cubicBezTo>
                    <a:cubicBezTo>
                      <a:pt x="662" y="792"/>
                      <a:pt x="661" y="793"/>
                      <a:pt x="661" y="794"/>
                    </a:cubicBezTo>
                    <a:cubicBezTo>
                      <a:pt x="616" y="838"/>
                      <a:pt x="625" y="882"/>
                      <a:pt x="634" y="911"/>
                    </a:cubicBezTo>
                    <a:cubicBezTo>
                      <a:pt x="634" y="913"/>
                      <a:pt x="635" y="914"/>
                      <a:pt x="636" y="916"/>
                    </a:cubicBezTo>
                    <a:cubicBezTo>
                      <a:pt x="672" y="1005"/>
                      <a:pt x="724" y="1088"/>
                      <a:pt x="802" y="1188"/>
                    </a:cubicBezTo>
                    <a:cubicBezTo>
                      <a:pt x="803" y="1188"/>
                      <a:pt x="803" y="1188"/>
                      <a:pt x="803" y="1188"/>
                    </a:cubicBezTo>
                    <a:cubicBezTo>
                      <a:pt x="946" y="1364"/>
                      <a:pt x="1096" y="1501"/>
                      <a:pt x="1262" y="1606"/>
                    </a:cubicBezTo>
                    <a:cubicBezTo>
                      <a:pt x="1283" y="1619"/>
                      <a:pt x="1305" y="1630"/>
                      <a:pt x="1325" y="1641"/>
                    </a:cubicBezTo>
                    <a:cubicBezTo>
                      <a:pt x="1344" y="1650"/>
                      <a:pt x="1361" y="1659"/>
                      <a:pt x="1376" y="1668"/>
                    </a:cubicBezTo>
                    <a:cubicBezTo>
                      <a:pt x="1378" y="1669"/>
                      <a:pt x="1381" y="1670"/>
                      <a:pt x="1383" y="1672"/>
                    </a:cubicBezTo>
                    <a:cubicBezTo>
                      <a:pt x="1400" y="1680"/>
                      <a:pt x="1417" y="1684"/>
                      <a:pt x="1434" y="1684"/>
                    </a:cubicBezTo>
                    <a:cubicBezTo>
                      <a:pt x="1477" y="1684"/>
                      <a:pt x="1504" y="1658"/>
                      <a:pt x="1512" y="1649"/>
                    </a:cubicBezTo>
                    <a:cubicBezTo>
                      <a:pt x="1689" y="1472"/>
                      <a:pt x="1689" y="1472"/>
                      <a:pt x="1689" y="1472"/>
                    </a:cubicBezTo>
                    <a:cubicBezTo>
                      <a:pt x="1707" y="1455"/>
                      <a:pt x="1734" y="1433"/>
                      <a:pt x="1767" y="1433"/>
                    </a:cubicBezTo>
                    <a:cubicBezTo>
                      <a:pt x="1799" y="1433"/>
                      <a:pt x="1825" y="1453"/>
                      <a:pt x="1841" y="1471"/>
                    </a:cubicBezTo>
                    <a:cubicBezTo>
                      <a:pt x="1842" y="1472"/>
                      <a:pt x="1842" y="1472"/>
                      <a:pt x="1842" y="1472"/>
                    </a:cubicBezTo>
                    <a:cubicBezTo>
                      <a:pt x="2127" y="1757"/>
                      <a:pt x="2127" y="1757"/>
                      <a:pt x="2127" y="1757"/>
                    </a:cubicBezTo>
                    <a:cubicBezTo>
                      <a:pt x="2180" y="1809"/>
                      <a:pt x="2180" y="1864"/>
                      <a:pt x="2128" y="1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0244D">
                      <a:lumMod val="50000"/>
                      <a:lumOff val="50000"/>
                    </a:srgbClr>
                  </a:solidFill>
                  <a:effectLst/>
                  <a:uLnTx/>
                  <a:uFillTx/>
                  <a:latin typeface="Museo Sans Cyrl 300" panose="02000000000000000000" pitchFamily="2" charset="-52"/>
                  <a:ea typeface="+mn-ea"/>
                  <a:cs typeface="+mn-cs"/>
                </a:endParaRPr>
              </a:p>
            </p:txBody>
          </p:sp>
          <p:sp>
            <p:nvSpPr>
              <p:cNvPr id="15" name="Freeform 11">
                <a:extLst>
                  <a:ext uri="{FF2B5EF4-FFF2-40B4-BE49-F238E27FC236}">
                    <a16:creationId xmlns:a16="http://schemas.microsoft.com/office/drawing/2014/main" id="{384C538D-DC7B-4CCE-9DAE-D1E6EFDF58C1}"/>
                  </a:ext>
                </a:extLst>
              </p:cNvPr>
              <p:cNvSpPr>
                <a:spLocks/>
              </p:cNvSpPr>
              <p:nvPr/>
            </p:nvSpPr>
            <p:spPr bwMode="auto">
              <a:xfrm>
                <a:off x="-1441450" y="2079625"/>
                <a:ext cx="1612900" cy="1595437"/>
              </a:xfrm>
              <a:custGeom>
                <a:avLst/>
                <a:gdLst>
                  <a:gd name="T0" fmla="*/ 63 w 749"/>
                  <a:gd name="T1" fmla="*/ 143 h 743"/>
                  <a:gd name="T2" fmla="*/ 419 w 749"/>
                  <a:gd name="T3" fmla="*/ 328 h 743"/>
                  <a:gd name="T4" fmla="*/ 604 w 749"/>
                  <a:gd name="T5" fmla="*/ 685 h 743"/>
                  <a:gd name="T6" fmla="*/ 673 w 749"/>
                  <a:gd name="T7" fmla="*/ 743 h 743"/>
                  <a:gd name="T8" fmla="*/ 685 w 749"/>
                  <a:gd name="T9" fmla="*/ 742 h 743"/>
                  <a:gd name="T10" fmla="*/ 742 w 749"/>
                  <a:gd name="T11" fmla="*/ 661 h 743"/>
                  <a:gd name="T12" fmla="*/ 519 w 749"/>
                  <a:gd name="T13" fmla="*/ 230 h 743"/>
                  <a:gd name="T14" fmla="*/ 87 w 749"/>
                  <a:gd name="T15" fmla="*/ 6 h 743"/>
                  <a:gd name="T16" fmla="*/ 7 w 749"/>
                  <a:gd name="T17" fmla="*/ 63 h 743"/>
                  <a:gd name="T18" fmla="*/ 63 w 749"/>
                  <a:gd name="T19" fmla="*/ 1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9" h="743">
                    <a:moveTo>
                      <a:pt x="63" y="143"/>
                    </a:moveTo>
                    <a:cubicBezTo>
                      <a:pt x="198" y="166"/>
                      <a:pt x="321" y="230"/>
                      <a:pt x="419" y="328"/>
                    </a:cubicBezTo>
                    <a:cubicBezTo>
                      <a:pt x="518" y="426"/>
                      <a:pt x="581" y="549"/>
                      <a:pt x="604" y="685"/>
                    </a:cubicBezTo>
                    <a:cubicBezTo>
                      <a:pt x="610" y="719"/>
                      <a:pt x="640" y="743"/>
                      <a:pt x="673" y="743"/>
                    </a:cubicBezTo>
                    <a:cubicBezTo>
                      <a:pt x="677" y="743"/>
                      <a:pt x="681" y="742"/>
                      <a:pt x="685" y="742"/>
                    </a:cubicBezTo>
                    <a:cubicBezTo>
                      <a:pt x="723" y="735"/>
                      <a:pt x="749" y="699"/>
                      <a:pt x="742" y="661"/>
                    </a:cubicBezTo>
                    <a:cubicBezTo>
                      <a:pt x="714" y="497"/>
                      <a:pt x="637" y="348"/>
                      <a:pt x="519" y="230"/>
                    </a:cubicBezTo>
                    <a:cubicBezTo>
                      <a:pt x="400" y="111"/>
                      <a:pt x="251" y="34"/>
                      <a:pt x="87" y="6"/>
                    </a:cubicBezTo>
                    <a:cubicBezTo>
                      <a:pt x="49" y="0"/>
                      <a:pt x="13" y="25"/>
                      <a:pt x="7" y="63"/>
                    </a:cubicBezTo>
                    <a:cubicBezTo>
                      <a:pt x="0" y="100"/>
                      <a:pt x="25" y="137"/>
                      <a:pt x="63"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0244D">
                      <a:lumMod val="50000"/>
                      <a:lumOff val="50000"/>
                    </a:srgbClr>
                  </a:solidFill>
                  <a:effectLst/>
                  <a:uLnTx/>
                  <a:uFillTx/>
                  <a:latin typeface="Museo Sans Cyrl 300" panose="02000000000000000000" pitchFamily="2" charset="-52"/>
                  <a:ea typeface="+mn-ea"/>
                  <a:cs typeface="+mn-cs"/>
                </a:endParaRPr>
              </a:p>
            </p:txBody>
          </p:sp>
          <p:sp>
            <p:nvSpPr>
              <p:cNvPr id="16" name="Freeform 12">
                <a:extLst>
                  <a:ext uri="{FF2B5EF4-FFF2-40B4-BE49-F238E27FC236}">
                    <a16:creationId xmlns:a16="http://schemas.microsoft.com/office/drawing/2014/main" id="{77210511-F295-4590-9714-E07D08071C59}"/>
                  </a:ext>
                </a:extLst>
              </p:cNvPr>
              <p:cNvSpPr>
                <a:spLocks/>
              </p:cNvSpPr>
              <p:nvPr/>
            </p:nvSpPr>
            <p:spPr bwMode="auto">
              <a:xfrm>
                <a:off x="-1398588" y="1123951"/>
                <a:ext cx="2524125" cy="2503487"/>
              </a:xfrm>
              <a:custGeom>
                <a:avLst/>
                <a:gdLst>
                  <a:gd name="T0" fmla="*/ 1165 w 1172"/>
                  <a:gd name="T1" fmla="*/ 1086 h 1166"/>
                  <a:gd name="T2" fmla="*/ 797 w 1172"/>
                  <a:gd name="T3" fmla="*/ 375 h 1166"/>
                  <a:gd name="T4" fmla="*/ 86 w 1172"/>
                  <a:gd name="T5" fmla="*/ 7 h 1166"/>
                  <a:gd name="T6" fmla="*/ 6 w 1172"/>
                  <a:gd name="T7" fmla="*/ 64 h 1166"/>
                  <a:gd name="T8" fmla="*/ 64 w 1172"/>
                  <a:gd name="T9" fmla="*/ 144 h 1166"/>
                  <a:gd name="T10" fmla="*/ 699 w 1172"/>
                  <a:gd name="T11" fmla="*/ 474 h 1166"/>
                  <a:gd name="T12" fmla="*/ 1028 w 1172"/>
                  <a:gd name="T13" fmla="*/ 1109 h 1166"/>
                  <a:gd name="T14" fmla="*/ 1096 w 1172"/>
                  <a:gd name="T15" fmla="*/ 1166 h 1166"/>
                  <a:gd name="T16" fmla="*/ 1108 w 1172"/>
                  <a:gd name="T17" fmla="*/ 1165 h 1166"/>
                  <a:gd name="T18" fmla="*/ 1165 w 1172"/>
                  <a:gd name="T19" fmla="*/ 108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1166">
                    <a:moveTo>
                      <a:pt x="1165" y="1086"/>
                    </a:moveTo>
                    <a:cubicBezTo>
                      <a:pt x="1119" y="816"/>
                      <a:pt x="992" y="571"/>
                      <a:pt x="797" y="375"/>
                    </a:cubicBezTo>
                    <a:cubicBezTo>
                      <a:pt x="601" y="180"/>
                      <a:pt x="356" y="53"/>
                      <a:pt x="86" y="7"/>
                    </a:cubicBezTo>
                    <a:cubicBezTo>
                      <a:pt x="49" y="0"/>
                      <a:pt x="13" y="26"/>
                      <a:pt x="6" y="64"/>
                    </a:cubicBezTo>
                    <a:cubicBezTo>
                      <a:pt x="0" y="102"/>
                      <a:pt x="25" y="138"/>
                      <a:pt x="64" y="144"/>
                    </a:cubicBezTo>
                    <a:cubicBezTo>
                      <a:pt x="304" y="185"/>
                      <a:pt x="524" y="299"/>
                      <a:pt x="699" y="474"/>
                    </a:cubicBezTo>
                    <a:cubicBezTo>
                      <a:pt x="873" y="648"/>
                      <a:pt x="987" y="868"/>
                      <a:pt x="1028" y="1109"/>
                    </a:cubicBezTo>
                    <a:cubicBezTo>
                      <a:pt x="1033" y="1143"/>
                      <a:pt x="1063" y="1166"/>
                      <a:pt x="1096" y="1166"/>
                    </a:cubicBezTo>
                    <a:cubicBezTo>
                      <a:pt x="1101" y="1166"/>
                      <a:pt x="1104" y="1166"/>
                      <a:pt x="1108" y="1165"/>
                    </a:cubicBezTo>
                    <a:cubicBezTo>
                      <a:pt x="1146" y="1160"/>
                      <a:pt x="1172" y="1124"/>
                      <a:pt x="1165" y="10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0244D">
                      <a:lumMod val="50000"/>
                      <a:lumOff val="50000"/>
                    </a:srgbClr>
                  </a:solidFill>
                  <a:effectLst/>
                  <a:uLnTx/>
                  <a:uFillTx/>
                  <a:latin typeface="Museo Sans Cyrl 300" panose="02000000000000000000" pitchFamily="2" charset="-52"/>
                  <a:ea typeface="+mn-ea"/>
                  <a:cs typeface="+mn-cs"/>
                </a:endParaRPr>
              </a:p>
            </p:txBody>
          </p:sp>
        </p:grpSp>
      </p:grpSp>
      <p:grpSp>
        <p:nvGrpSpPr>
          <p:cNvPr id="2" name="Группа 1">
            <a:extLst>
              <a:ext uri="{FF2B5EF4-FFF2-40B4-BE49-F238E27FC236}">
                <a16:creationId xmlns:a16="http://schemas.microsoft.com/office/drawing/2014/main" id="{101FCE79-13B1-1179-2924-00702A77AE3F}"/>
              </a:ext>
            </a:extLst>
          </p:cNvPr>
          <p:cNvGrpSpPr/>
          <p:nvPr/>
        </p:nvGrpSpPr>
        <p:grpSpPr>
          <a:xfrm>
            <a:off x="698744" y="4066604"/>
            <a:ext cx="3967183" cy="1072335"/>
            <a:chOff x="127243" y="170903"/>
            <a:chExt cx="2114307" cy="571500"/>
          </a:xfrm>
        </p:grpSpPr>
        <p:sp>
          <p:nvSpPr>
            <p:cNvPr id="4" name="Скругленный прямоугольник 20">
              <a:extLst>
                <a:ext uri="{FF2B5EF4-FFF2-40B4-BE49-F238E27FC236}">
                  <a16:creationId xmlns:a16="http://schemas.microsoft.com/office/drawing/2014/main" id="{9B984A92-4B1C-713A-1FAD-43681C0FF86E}"/>
                </a:ext>
              </a:extLst>
            </p:cNvPr>
            <p:cNvSpPr/>
            <p:nvPr/>
          </p:nvSpPr>
          <p:spPr bwMode="auto">
            <a:xfrm>
              <a:off x="127243" y="170903"/>
              <a:ext cx="2114307" cy="571500"/>
            </a:xfrm>
            <a:prstGeom prst="round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022A0D65-6646-1FD1-D85F-D3A36E035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951" y="235761"/>
              <a:ext cx="1847977" cy="441785"/>
            </a:xfrm>
            <a:prstGeom prst="rect">
              <a:avLst/>
            </a:prstGeom>
          </p:spPr>
        </p:pic>
      </p:grpSp>
    </p:spTree>
    <p:extLst>
      <p:ext uri="{BB962C8B-B14F-4D97-AF65-F5344CB8AC3E}">
        <p14:creationId xmlns:p14="http://schemas.microsoft.com/office/powerpoint/2010/main" val="295292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A05C5E-E974-703F-8617-05EAE3A5EE20}"/>
              </a:ext>
            </a:extLst>
          </p:cNvPr>
          <p:cNvSpPr txBox="1"/>
          <p:nvPr/>
        </p:nvSpPr>
        <p:spPr>
          <a:xfrm>
            <a:off x="8190380" y="3507334"/>
            <a:ext cx="4800600" cy="300082"/>
          </a:xfrm>
          <a:prstGeom prst="rect">
            <a:avLst/>
          </a:prstGeom>
          <a:noFill/>
        </p:spPr>
        <p:txBody>
          <a:bodyPr wrap="square">
            <a:spAutoFit/>
          </a:bodyPr>
          <a:lstStyle/>
          <a:p>
            <a:pPr defTabSz="685800">
              <a:buClrTx/>
              <a:defRPr/>
            </a:pPr>
            <a:r>
              <a:rPr lang="ru-RU" sz="1350" b="1" kern="1200" dirty="0">
                <a:solidFill>
                  <a:prstClr val="white"/>
                </a:solidFill>
                <a:latin typeface="Museo Sans Cyrl 300"/>
                <a:ea typeface="Calibri" panose="020F0502020204030204" pitchFamily="34" charset="0"/>
                <a:cs typeface="Calibri" panose="020F0502020204030204" pitchFamily="34" charset="0"/>
              </a:rPr>
              <a:t>20%</a:t>
            </a:r>
            <a:endParaRPr lang="ru-RU" sz="1350" kern="1200" dirty="0">
              <a:solidFill>
                <a:prstClr val="white"/>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466FF083-0D11-8A7B-7BB7-7C906AC2658F}"/>
              </a:ext>
            </a:extLst>
          </p:cNvPr>
          <p:cNvSpPr txBox="1"/>
          <p:nvPr/>
        </p:nvSpPr>
        <p:spPr>
          <a:xfrm>
            <a:off x="7575914" y="5071681"/>
            <a:ext cx="5732450" cy="300082"/>
          </a:xfrm>
          <a:prstGeom prst="rect">
            <a:avLst/>
          </a:prstGeom>
          <a:noFill/>
        </p:spPr>
        <p:txBody>
          <a:bodyPr wrap="square">
            <a:spAutoFit/>
          </a:bodyPr>
          <a:lstStyle/>
          <a:p>
            <a:pPr defTabSz="685800">
              <a:buClrTx/>
              <a:defRPr/>
            </a:pPr>
            <a:r>
              <a:rPr lang="ru-RU" sz="1350" b="1" kern="1200" dirty="0">
                <a:solidFill>
                  <a:prstClr val="white"/>
                </a:solidFill>
                <a:latin typeface="Museo Sans Cyrl 300"/>
                <a:ea typeface="Calibri" panose="020F0502020204030204" pitchFamily="34" charset="0"/>
                <a:cs typeface="Calibri" panose="020F0502020204030204" pitchFamily="34" charset="0"/>
              </a:rPr>
              <a:t>80%</a:t>
            </a:r>
            <a:endParaRPr lang="ru-RU" sz="1350" kern="1200" dirty="0">
              <a:solidFill>
                <a:prstClr val="white"/>
              </a:solidFill>
              <a:latin typeface="Calibri" panose="020F0502020204030204"/>
              <a:ea typeface="+mn-ea"/>
              <a:cs typeface="+mn-cs"/>
            </a:endParaRPr>
          </a:p>
        </p:txBody>
      </p:sp>
      <p:sp>
        <p:nvSpPr>
          <p:cNvPr id="2" name="Прямоугольник 1"/>
          <p:cNvSpPr/>
          <p:nvPr/>
        </p:nvSpPr>
        <p:spPr>
          <a:xfrm>
            <a:off x="459679" y="2274348"/>
            <a:ext cx="4381262" cy="1255728"/>
          </a:xfrm>
          <a:prstGeom prst="rect">
            <a:avLst/>
          </a:prstGeom>
        </p:spPr>
        <p:txBody>
          <a:bodyPr wrap="square">
            <a:spAutoFit/>
          </a:bodyPr>
          <a:lstStyle/>
          <a:p>
            <a:pPr defTabSz="685800">
              <a:lnSpc>
                <a:spcPct val="90000"/>
              </a:lnSpc>
              <a:spcBef>
                <a:spcPct val="0"/>
              </a:spcBef>
              <a:spcAft>
                <a:spcPts val="600"/>
              </a:spcAft>
              <a:buClrTx/>
            </a:pPr>
            <a:r>
              <a:rPr lang="ru-RU" sz="2800" kern="1200" dirty="0">
                <a:solidFill>
                  <a:srgbClr val="00244D"/>
                </a:solidFill>
                <a:latin typeface="Museo Sans Cyrl 500" panose="02000000000000000000" pitchFamily="50" charset="-52"/>
                <a:ea typeface="+mn-ea"/>
                <a:cs typeface="+mn-cs"/>
              </a:rPr>
              <a:t>Мы рады познакомить Вас с нашей компанией!</a:t>
            </a:r>
            <a:br>
              <a:rPr lang="ru-RU" sz="2800" kern="1200" dirty="0">
                <a:solidFill>
                  <a:srgbClr val="00244D"/>
                </a:solidFill>
                <a:latin typeface="Museo Sans Cyrl 500" panose="02000000000000000000" pitchFamily="50" charset="-52"/>
                <a:ea typeface="+mn-ea"/>
                <a:cs typeface="+mn-cs"/>
              </a:rPr>
            </a:br>
            <a:endParaRPr lang="ru-RU" sz="2800" kern="1200" dirty="0">
              <a:solidFill>
                <a:srgbClr val="00244D"/>
              </a:solidFill>
              <a:latin typeface="Museo Sans Cyrl 300" panose="02000000000000000000" pitchFamily="50" charset="-52"/>
              <a:ea typeface="+mn-ea"/>
              <a:cs typeface="+mn-cs"/>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18" name="Рисунок 17"/>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391" t="9887" r="30167" b="19466"/>
          <a:stretch/>
        </p:blipFill>
        <p:spPr/>
      </p:pic>
    </p:spTree>
    <p:extLst>
      <p:ext uri="{BB962C8B-B14F-4D97-AF65-F5344CB8AC3E}">
        <p14:creationId xmlns:p14="http://schemas.microsoft.com/office/powerpoint/2010/main" val="2223683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Прямоугольник 5">
            <a:extLst>
              <a:ext uri="{FF2B5EF4-FFF2-40B4-BE49-F238E27FC236}">
                <a16:creationId xmlns:a16="http://schemas.microsoft.com/office/drawing/2014/main" id="{F40530BC-30C9-2726-61A3-5815A124E4A9}"/>
              </a:ext>
            </a:extLst>
          </p:cNvPr>
          <p:cNvSpPr/>
          <p:nvPr/>
        </p:nvSpPr>
        <p:spPr>
          <a:xfrm>
            <a:off x="7389899" y="4019845"/>
            <a:ext cx="2184400" cy="499035"/>
          </a:xfrm>
          <a:prstGeom prst="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7378952" y="3056965"/>
            <a:ext cx="3011142" cy="672353"/>
          </a:xfrm>
          <a:prstGeom prst="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bwMode="auto"/>
        <p:txBody>
          <a:bodyPr/>
          <a:lstStyle/>
          <a:p>
            <a:pPr>
              <a:defRPr/>
            </a:pPr>
            <a:endParaRPr lang="ru-RU" dirty="0"/>
          </a:p>
        </p:txBody>
      </p:sp>
      <p:grpSp>
        <p:nvGrpSpPr>
          <p:cNvPr id="8" name="Group 19"/>
          <p:cNvGrpSpPr/>
          <p:nvPr/>
        </p:nvGrpSpPr>
        <p:grpSpPr bwMode="auto">
          <a:xfrm>
            <a:off x="6902905" y="4092061"/>
            <a:ext cx="3119442" cy="338554"/>
            <a:chOff x="835067" y="2009831"/>
            <a:chExt cx="3119442" cy="338554"/>
          </a:xfrm>
        </p:grpSpPr>
        <p:sp>
          <p:nvSpPr>
            <p:cNvPr id="9" name="Rectangle 11"/>
            <p:cNvSpPr/>
            <p:nvPr/>
          </p:nvSpPr>
          <p:spPr bwMode="auto">
            <a:xfrm>
              <a:off x="1317236" y="2009831"/>
              <a:ext cx="2637273" cy="338554"/>
            </a:xfrm>
            <a:prstGeom prst="rect">
              <a:avLst/>
            </a:prstGeom>
            <a:grpFill/>
          </p:spPr>
          <p:txBody>
            <a:bodyPr wrap="square" anchor="ctr">
              <a:spAutoFit/>
            </a:bodyPr>
            <a:lstStyle/>
            <a:p>
              <a:pPr>
                <a:defRPr/>
              </a:pPr>
              <a:r>
                <a:rPr lang="ru-RU" sz="1600" dirty="0">
                  <a:solidFill>
                    <a:schemeClr val="bg1"/>
                  </a:solidFill>
                  <a:latin typeface="Museo Sans Cyrl 500"/>
                </a:rPr>
                <a:t>+7 (495) </a:t>
              </a:r>
              <a:r>
                <a:rPr lang="en-US" sz="1600" dirty="0">
                  <a:solidFill>
                    <a:schemeClr val="bg1"/>
                  </a:solidFill>
                  <a:latin typeface="Museo Sans Cyrl 500"/>
                </a:rPr>
                <a:t>502</a:t>
              </a:r>
              <a:r>
                <a:rPr lang="ru-RU" sz="1600" dirty="0">
                  <a:solidFill>
                    <a:schemeClr val="bg1"/>
                  </a:solidFill>
                  <a:latin typeface="Museo Sans Cyrl 500"/>
                </a:rPr>
                <a:t> 12 01</a:t>
              </a:r>
              <a:endParaRPr lang="en-US" sz="1600" dirty="0">
                <a:solidFill>
                  <a:schemeClr val="bg1"/>
                </a:solidFill>
                <a:latin typeface="Museo Sans Cyrl 500"/>
                <a:cs typeface="Arial"/>
              </a:endParaRPr>
            </a:p>
          </p:txBody>
        </p:sp>
        <p:grpSp>
          <p:nvGrpSpPr>
            <p:cNvPr id="10" name="Group 12"/>
            <p:cNvGrpSpPr/>
            <p:nvPr/>
          </p:nvGrpSpPr>
          <p:grpSpPr bwMode="auto">
            <a:xfrm>
              <a:off x="835067" y="2045920"/>
              <a:ext cx="267741" cy="266376"/>
              <a:chOff x="-4170363" y="1123951"/>
              <a:chExt cx="5295899" cy="5268911"/>
            </a:xfrm>
            <a:solidFill>
              <a:schemeClr val="bg1"/>
            </a:solidFill>
          </p:grpSpPr>
          <p:sp>
            <p:nvSpPr>
              <p:cNvPr id="11" name="Freeform 10"/>
              <p:cNvSpPr>
                <a:spLocks noEditPoints="1"/>
              </p:cNvSpPr>
              <p:nvPr/>
            </p:nvSpPr>
            <p:spPr bwMode="auto">
              <a:xfrm>
                <a:off x="-4170363" y="1441449"/>
                <a:ext cx="4964113" cy="4951412"/>
              </a:xfrm>
              <a:custGeom>
                <a:avLst/>
                <a:gdLst>
                  <a:gd name="T0" fmla="*/ 1768 w 2306"/>
                  <a:gd name="T1" fmla="*/ 1294 h 2306"/>
                  <a:gd name="T2" fmla="*/ 1428 w 2306"/>
                  <a:gd name="T3" fmla="*/ 1537 h 2306"/>
                  <a:gd name="T4" fmla="*/ 1337 w 2306"/>
                  <a:gd name="T5" fmla="*/ 1489 h 2306"/>
                  <a:gd name="T6" fmla="*/ 772 w 2306"/>
                  <a:gd name="T7" fmla="*/ 881 h 2306"/>
                  <a:gd name="T8" fmla="*/ 936 w 2306"/>
                  <a:gd name="T9" fmla="*/ 719 h 2306"/>
                  <a:gd name="T10" fmla="*/ 795 w 2306"/>
                  <a:gd name="T11" fmla="*/ 221 h 2306"/>
                  <a:gd name="T12" fmla="*/ 649 w 2306"/>
                  <a:gd name="T13" fmla="*/ 76 h 2306"/>
                  <a:gd name="T14" fmla="*/ 301 w 2306"/>
                  <a:gd name="T15" fmla="*/ 76 h 2306"/>
                  <a:gd name="T16" fmla="*/ 124 w 2306"/>
                  <a:gd name="T17" fmla="*/ 254 h 2306"/>
                  <a:gd name="T18" fmla="*/ 78 w 2306"/>
                  <a:gd name="T19" fmla="*/ 877 h 2306"/>
                  <a:gd name="T20" fmla="*/ 1283 w 2306"/>
                  <a:gd name="T21" fmla="*/ 2171 h 2306"/>
                  <a:gd name="T22" fmla="*/ 1770 w 2306"/>
                  <a:gd name="T23" fmla="*/ 2306 h 2306"/>
                  <a:gd name="T24" fmla="*/ 2070 w 2306"/>
                  <a:gd name="T25" fmla="*/ 2175 h 2306"/>
                  <a:gd name="T26" fmla="*/ 2228 w 2306"/>
                  <a:gd name="T27" fmla="*/ 2015 h 2306"/>
                  <a:gd name="T28" fmla="*/ 2226 w 2306"/>
                  <a:gd name="T29" fmla="*/ 1659 h 2306"/>
                  <a:gd name="T30" fmla="*/ 2128 w 2306"/>
                  <a:gd name="T31" fmla="*/ 1918 h 2306"/>
                  <a:gd name="T32" fmla="*/ 2065 w 2306"/>
                  <a:gd name="T33" fmla="*/ 1982 h 2306"/>
                  <a:gd name="T34" fmla="*/ 1771 w 2306"/>
                  <a:gd name="T35" fmla="*/ 2167 h 2306"/>
                  <a:gd name="T36" fmla="*/ 1344 w 2306"/>
                  <a:gd name="T37" fmla="*/ 2046 h 2306"/>
                  <a:gd name="T38" fmla="*/ 209 w 2306"/>
                  <a:gd name="T39" fmla="*/ 829 h 2306"/>
                  <a:gd name="T40" fmla="*/ 223 w 2306"/>
                  <a:gd name="T41" fmla="*/ 352 h 2306"/>
                  <a:gd name="T42" fmla="*/ 477 w 2306"/>
                  <a:gd name="T43" fmla="*/ 139 h 2306"/>
                  <a:gd name="T44" fmla="*/ 554 w 2306"/>
                  <a:gd name="T45" fmla="*/ 177 h 2306"/>
                  <a:gd name="T46" fmla="*/ 696 w 2306"/>
                  <a:gd name="T47" fmla="*/ 319 h 2306"/>
                  <a:gd name="T48" fmla="*/ 838 w 2306"/>
                  <a:gd name="T49" fmla="*/ 621 h 2306"/>
                  <a:gd name="T50" fmla="*/ 663 w 2306"/>
                  <a:gd name="T51" fmla="*/ 791 h 2306"/>
                  <a:gd name="T52" fmla="*/ 634 w 2306"/>
                  <a:gd name="T53" fmla="*/ 911 h 2306"/>
                  <a:gd name="T54" fmla="*/ 802 w 2306"/>
                  <a:gd name="T55" fmla="*/ 1188 h 2306"/>
                  <a:gd name="T56" fmla="*/ 1262 w 2306"/>
                  <a:gd name="T57" fmla="*/ 1606 h 2306"/>
                  <a:gd name="T58" fmla="*/ 1376 w 2306"/>
                  <a:gd name="T59" fmla="*/ 1668 h 2306"/>
                  <a:gd name="T60" fmla="*/ 1434 w 2306"/>
                  <a:gd name="T61" fmla="*/ 1684 h 2306"/>
                  <a:gd name="T62" fmla="*/ 1689 w 2306"/>
                  <a:gd name="T63" fmla="*/ 1472 h 2306"/>
                  <a:gd name="T64" fmla="*/ 1841 w 2306"/>
                  <a:gd name="T65" fmla="*/ 1471 h 2306"/>
                  <a:gd name="T66" fmla="*/ 2127 w 2306"/>
                  <a:gd name="T67" fmla="*/ 1757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6" h="2306" extrusionOk="0">
                    <a:moveTo>
                      <a:pt x="1943" y="1374"/>
                    </a:moveTo>
                    <a:cubicBezTo>
                      <a:pt x="1893" y="1322"/>
                      <a:pt x="1832" y="1294"/>
                      <a:pt x="1768" y="1294"/>
                    </a:cubicBezTo>
                    <a:cubicBezTo>
                      <a:pt x="1705" y="1294"/>
                      <a:pt x="1644" y="1322"/>
                      <a:pt x="1591" y="1374"/>
                    </a:cubicBezTo>
                    <a:cubicBezTo>
                      <a:pt x="1428" y="1537"/>
                      <a:pt x="1428" y="1537"/>
                      <a:pt x="1428" y="1537"/>
                    </a:cubicBezTo>
                    <a:cubicBezTo>
                      <a:pt x="1415" y="1529"/>
                      <a:pt x="1401" y="1523"/>
                      <a:pt x="1388" y="1516"/>
                    </a:cubicBezTo>
                    <a:cubicBezTo>
                      <a:pt x="1370" y="1507"/>
                      <a:pt x="1352" y="1498"/>
                      <a:pt x="1337" y="1489"/>
                    </a:cubicBezTo>
                    <a:cubicBezTo>
                      <a:pt x="1184" y="1391"/>
                      <a:pt x="1045" y="1265"/>
                      <a:pt x="912" y="1101"/>
                    </a:cubicBezTo>
                    <a:cubicBezTo>
                      <a:pt x="847" y="1019"/>
                      <a:pt x="804" y="951"/>
                      <a:pt x="772" y="881"/>
                    </a:cubicBezTo>
                    <a:cubicBezTo>
                      <a:pt x="815" y="842"/>
                      <a:pt x="854" y="802"/>
                      <a:pt x="892" y="763"/>
                    </a:cubicBezTo>
                    <a:cubicBezTo>
                      <a:pt x="907" y="749"/>
                      <a:pt x="921" y="734"/>
                      <a:pt x="936" y="719"/>
                    </a:cubicBezTo>
                    <a:cubicBezTo>
                      <a:pt x="1044" y="611"/>
                      <a:pt x="1044" y="470"/>
                      <a:pt x="936" y="362"/>
                    </a:cubicBezTo>
                    <a:cubicBezTo>
                      <a:pt x="795" y="221"/>
                      <a:pt x="795" y="221"/>
                      <a:pt x="795" y="221"/>
                    </a:cubicBezTo>
                    <a:cubicBezTo>
                      <a:pt x="779" y="205"/>
                      <a:pt x="762" y="188"/>
                      <a:pt x="747" y="172"/>
                    </a:cubicBezTo>
                    <a:cubicBezTo>
                      <a:pt x="716" y="140"/>
                      <a:pt x="683" y="107"/>
                      <a:pt x="649" y="76"/>
                    </a:cubicBezTo>
                    <a:cubicBezTo>
                      <a:pt x="599" y="26"/>
                      <a:pt x="539" y="0"/>
                      <a:pt x="476" y="0"/>
                    </a:cubicBezTo>
                    <a:cubicBezTo>
                      <a:pt x="413" y="0"/>
                      <a:pt x="352" y="26"/>
                      <a:pt x="301" y="76"/>
                    </a:cubicBezTo>
                    <a:cubicBezTo>
                      <a:pt x="300" y="76"/>
                      <a:pt x="300" y="76"/>
                      <a:pt x="300" y="77"/>
                    </a:cubicBezTo>
                    <a:cubicBezTo>
                      <a:pt x="124" y="254"/>
                      <a:pt x="124" y="254"/>
                      <a:pt x="124" y="254"/>
                    </a:cubicBezTo>
                    <a:cubicBezTo>
                      <a:pt x="58" y="320"/>
                      <a:pt x="20" y="401"/>
                      <a:pt x="12" y="494"/>
                    </a:cubicBezTo>
                    <a:cubicBezTo>
                      <a:pt x="0" y="645"/>
                      <a:pt x="44" y="785"/>
                      <a:pt x="78" y="877"/>
                    </a:cubicBezTo>
                    <a:cubicBezTo>
                      <a:pt x="162" y="1103"/>
                      <a:pt x="287" y="1312"/>
                      <a:pt x="473" y="1537"/>
                    </a:cubicBezTo>
                    <a:cubicBezTo>
                      <a:pt x="700" y="1807"/>
                      <a:pt x="972" y="2020"/>
                      <a:pt x="1283" y="2171"/>
                    </a:cubicBezTo>
                    <a:cubicBezTo>
                      <a:pt x="1402" y="2227"/>
                      <a:pt x="1560" y="2294"/>
                      <a:pt x="1738" y="2305"/>
                    </a:cubicBezTo>
                    <a:cubicBezTo>
                      <a:pt x="1748" y="2305"/>
                      <a:pt x="1760" y="2306"/>
                      <a:pt x="1770" y="2306"/>
                    </a:cubicBezTo>
                    <a:cubicBezTo>
                      <a:pt x="1889" y="2306"/>
                      <a:pt x="1990" y="2263"/>
                      <a:pt x="2068" y="2178"/>
                    </a:cubicBezTo>
                    <a:cubicBezTo>
                      <a:pt x="2069" y="2177"/>
                      <a:pt x="2070" y="2176"/>
                      <a:pt x="2070" y="2175"/>
                    </a:cubicBezTo>
                    <a:cubicBezTo>
                      <a:pt x="2097" y="2143"/>
                      <a:pt x="2128" y="2113"/>
                      <a:pt x="2161" y="2082"/>
                    </a:cubicBezTo>
                    <a:cubicBezTo>
                      <a:pt x="2183" y="2061"/>
                      <a:pt x="2206" y="2038"/>
                      <a:pt x="2228" y="2015"/>
                    </a:cubicBezTo>
                    <a:cubicBezTo>
                      <a:pt x="2279" y="1962"/>
                      <a:pt x="2306" y="1900"/>
                      <a:pt x="2306" y="1836"/>
                    </a:cubicBezTo>
                    <a:cubicBezTo>
                      <a:pt x="2306" y="1772"/>
                      <a:pt x="2279" y="1711"/>
                      <a:pt x="2226" y="1659"/>
                    </a:cubicBezTo>
                    <a:lnTo>
                      <a:pt x="1943" y="1374"/>
                    </a:lnTo>
                    <a:close/>
                    <a:moveTo>
                      <a:pt x="2128" y="1918"/>
                    </a:moveTo>
                    <a:cubicBezTo>
                      <a:pt x="2127" y="1918"/>
                      <a:pt x="2127" y="1919"/>
                      <a:pt x="2128" y="1918"/>
                    </a:cubicBezTo>
                    <a:cubicBezTo>
                      <a:pt x="2108" y="1940"/>
                      <a:pt x="2087" y="1960"/>
                      <a:pt x="2065" y="1982"/>
                    </a:cubicBezTo>
                    <a:cubicBezTo>
                      <a:pt x="2031" y="2014"/>
                      <a:pt x="1997" y="2047"/>
                      <a:pt x="1965" y="2085"/>
                    </a:cubicBezTo>
                    <a:cubicBezTo>
                      <a:pt x="1913" y="2141"/>
                      <a:pt x="1851" y="2167"/>
                      <a:pt x="1771" y="2167"/>
                    </a:cubicBezTo>
                    <a:cubicBezTo>
                      <a:pt x="1763" y="2167"/>
                      <a:pt x="1755" y="2167"/>
                      <a:pt x="1747" y="2166"/>
                    </a:cubicBezTo>
                    <a:cubicBezTo>
                      <a:pt x="1593" y="2157"/>
                      <a:pt x="1451" y="2097"/>
                      <a:pt x="1344" y="2046"/>
                    </a:cubicBezTo>
                    <a:cubicBezTo>
                      <a:pt x="1051" y="1904"/>
                      <a:pt x="795" y="1703"/>
                      <a:pt x="581" y="1448"/>
                    </a:cubicBezTo>
                    <a:cubicBezTo>
                      <a:pt x="405" y="1236"/>
                      <a:pt x="287" y="1040"/>
                      <a:pt x="209" y="829"/>
                    </a:cubicBezTo>
                    <a:cubicBezTo>
                      <a:pt x="161" y="700"/>
                      <a:pt x="144" y="600"/>
                      <a:pt x="151" y="505"/>
                    </a:cubicBezTo>
                    <a:cubicBezTo>
                      <a:pt x="157" y="445"/>
                      <a:pt x="180" y="395"/>
                      <a:pt x="223" y="352"/>
                    </a:cubicBezTo>
                    <a:cubicBezTo>
                      <a:pt x="399" y="176"/>
                      <a:pt x="399" y="176"/>
                      <a:pt x="399" y="176"/>
                    </a:cubicBezTo>
                    <a:cubicBezTo>
                      <a:pt x="424" y="152"/>
                      <a:pt x="451" y="139"/>
                      <a:pt x="477" y="139"/>
                    </a:cubicBezTo>
                    <a:cubicBezTo>
                      <a:pt x="510" y="139"/>
                      <a:pt x="536" y="159"/>
                      <a:pt x="553" y="175"/>
                    </a:cubicBezTo>
                    <a:cubicBezTo>
                      <a:pt x="553" y="176"/>
                      <a:pt x="554" y="176"/>
                      <a:pt x="554" y="177"/>
                    </a:cubicBezTo>
                    <a:cubicBezTo>
                      <a:pt x="586" y="206"/>
                      <a:pt x="616" y="237"/>
                      <a:pt x="647" y="269"/>
                    </a:cubicBezTo>
                    <a:cubicBezTo>
                      <a:pt x="663" y="286"/>
                      <a:pt x="680" y="302"/>
                      <a:pt x="696" y="319"/>
                    </a:cubicBezTo>
                    <a:cubicBezTo>
                      <a:pt x="838" y="460"/>
                      <a:pt x="838" y="460"/>
                      <a:pt x="838" y="460"/>
                    </a:cubicBezTo>
                    <a:cubicBezTo>
                      <a:pt x="892" y="515"/>
                      <a:pt x="892" y="566"/>
                      <a:pt x="838" y="621"/>
                    </a:cubicBezTo>
                    <a:cubicBezTo>
                      <a:pt x="823" y="636"/>
                      <a:pt x="808" y="651"/>
                      <a:pt x="793" y="665"/>
                    </a:cubicBezTo>
                    <a:cubicBezTo>
                      <a:pt x="750" y="709"/>
                      <a:pt x="708" y="751"/>
                      <a:pt x="663" y="791"/>
                    </a:cubicBezTo>
                    <a:cubicBezTo>
                      <a:pt x="662" y="792"/>
                      <a:pt x="661" y="793"/>
                      <a:pt x="661" y="794"/>
                    </a:cubicBezTo>
                    <a:cubicBezTo>
                      <a:pt x="616" y="838"/>
                      <a:pt x="625" y="882"/>
                      <a:pt x="634" y="911"/>
                    </a:cubicBezTo>
                    <a:cubicBezTo>
                      <a:pt x="634" y="913"/>
                      <a:pt x="635" y="914"/>
                      <a:pt x="636" y="916"/>
                    </a:cubicBezTo>
                    <a:cubicBezTo>
                      <a:pt x="672" y="1005"/>
                      <a:pt x="724" y="1088"/>
                      <a:pt x="802" y="1188"/>
                    </a:cubicBezTo>
                    <a:cubicBezTo>
                      <a:pt x="803" y="1188"/>
                      <a:pt x="803" y="1188"/>
                      <a:pt x="803" y="1188"/>
                    </a:cubicBezTo>
                    <a:cubicBezTo>
                      <a:pt x="946" y="1364"/>
                      <a:pt x="1096" y="1501"/>
                      <a:pt x="1262" y="1606"/>
                    </a:cubicBezTo>
                    <a:cubicBezTo>
                      <a:pt x="1283" y="1619"/>
                      <a:pt x="1305" y="1630"/>
                      <a:pt x="1325" y="1641"/>
                    </a:cubicBezTo>
                    <a:cubicBezTo>
                      <a:pt x="1344" y="1650"/>
                      <a:pt x="1361" y="1659"/>
                      <a:pt x="1376" y="1668"/>
                    </a:cubicBezTo>
                    <a:cubicBezTo>
                      <a:pt x="1378" y="1669"/>
                      <a:pt x="1381" y="1670"/>
                      <a:pt x="1383" y="1672"/>
                    </a:cubicBezTo>
                    <a:cubicBezTo>
                      <a:pt x="1400" y="1680"/>
                      <a:pt x="1417" y="1684"/>
                      <a:pt x="1434" y="1684"/>
                    </a:cubicBezTo>
                    <a:cubicBezTo>
                      <a:pt x="1477" y="1684"/>
                      <a:pt x="1504" y="1658"/>
                      <a:pt x="1512" y="1649"/>
                    </a:cubicBezTo>
                    <a:cubicBezTo>
                      <a:pt x="1689" y="1472"/>
                      <a:pt x="1689" y="1472"/>
                      <a:pt x="1689" y="1472"/>
                    </a:cubicBezTo>
                    <a:cubicBezTo>
                      <a:pt x="1707" y="1455"/>
                      <a:pt x="1734" y="1433"/>
                      <a:pt x="1767" y="1433"/>
                    </a:cubicBezTo>
                    <a:cubicBezTo>
                      <a:pt x="1799" y="1433"/>
                      <a:pt x="1825" y="1453"/>
                      <a:pt x="1841" y="1471"/>
                    </a:cubicBezTo>
                    <a:cubicBezTo>
                      <a:pt x="1842" y="1472"/>
                      <a:pt x="1842" y="1472"/>
                      <a:pt x="1842" y="1472"/>
                    </a:cubicBezTo>
                    <a:cubicBezTo>
                      <a:pt x="2127" y="1757"/>
                      <a:pt x="2127" y="1757"/>
                      <a:pt x="2127" y="1757"/>
                    </a:cubicBezTo>
                    <a:cubicBezTo>
                      <a:pt x="2180" y="1809"/>
                      <a:pt x="2180" y="1864"/>
                      <a:pt x="2128" y="1918"/>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IN" sz="2000">
                  <a:solidFill>
                    <a:schemeClr val="tx1">
                      <a:lumMod val="50000"/>
                      <a:lumOff val="50000"/>
                    </a:schemeClr>
                  </a:solidFill>
                  <a:latin typeface="Museo Sans Cyrl 300"/>
                </a:endParaRPr>
              </a:p>
            </p:txBody>
          </p:sp>
          <p:sp>
            <p:nvSpPr>
              <p:cNvPr id="12" name="Freeform 11"/>
              <p:cNvSpPr/>
              <p:nvPr/>
            </p:nvSpPr>
            <p:spPr bwMode="auto">
              <a:xfrm>
                <a:off x="-1441449" y="2079625"/>
                <a:ext cx="1612900" cy="1595437"/>
              </a:xfrm>
              <a:custGeom>
                <a:avLst/>
                <a:gdLst>
                  <a:gd name="T0" fmla="*/ 63 w 749"/>
                  <a:gd name="T1" fmla="*/ 143 h 743"/>
                  <a:gd name="T2" fmla="*/ 419 w 749"/>
                  <a:gd name="T3" fmla="*/ 328 h 743"/>
                  <a:gd name="T4" fmla="*/ 604 w 749"/>
                  <a:gd name="T5" fmla="*/ 685 h 743"/>
                  <a:gd name="T6" fmla="*/ 673 w 749"/>
                  <a:gd name="T7" fmla="*/ 743 h 743"/>
                  <a:gd name="T8" fmla="*/ 685 w 749"/>
                  <a:gd name="T9" fmla="*/ 742 h 743"/>
                  <a:gd name="T10" fmla="*/ 742 w 749"/>
                  <a:gd name="T11" fmla="*/ 661 h 743"/>
                  <a:gd name="T12" fmla="*/ 519 w 749"/>
                  <a:gd name="T13" fmla="*/ 230 h 743"/>
                  <a:gd name="T14" fmla="*/ 87 w 749"/>
                  <a:gd name="T15" fmla="*/ 6 h 743"/>
                  <a:gd name="T16" fmla="*/ 7 w 749"/>
                  <a:gd name="T17" fmla="*/ 63 h 743"/>
                  <a:gd name="T18" fmla="*/ 63 w 749"/>
                  <a:gd name="T19" fmla="*/ 14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9" h="743" extrusionOk="0">
                    <a:moveTo>
                      <a:pt x="63" y="143"/>
                    </a:moveTo>
                    <a:cubicBezTo>
                      <a:pt x="198" y="166"/>
                      <a:pt x="321" y="230"/>
                      <a:pt x="419" y="328"/>
                    </a:cubicBezTo>
                    <a:cubicBezTo>
                      <a:pt x="518" y="426"/>
                      <a:pt x="581" y="549"/>
                      <a:pt x="604" y="685"/>
                    </a:cubicBezTo>
                    <a:cubicBezTo>
                      <a:pt x="610" y="719"/>
                      <a:pt x="640" y="743"/>
                      <a:pt x="673" y="743"/>
                    </a:cubicBezTo>
                    <a:cubicBezTo>
                      <a:pt x="677" y="743"/>
                      <a:pt x="681" y="742"/>
                      <a:pt x="685" y="742"/>
                    </a:cubicBezTo>
                    <a:cubicBezTo>
                      <a:pt x="723" y="735"/>
                      <a:pt x="749" y="699"/>
                      <a:pt x="742" y="661"/>
                    </a:cubicBezTo>
                    <a:cubicBezTo>
                      <a:pt x="714" y="497"/>
                      <a:pt x="637" y="348"/>
                      <a:pt x="519" y="230"/>
                    </a:cubicBezTo>
                    <a:cubicBezTo>
                      <a:pt x="400" y="111"/>
                      <a:pt x="251" y="34"/>
                      <a:pt x="87" y="6"/>
                    </a:cubicBezTo>
                    <a:cubicBezTo>
                      <a:pt x="49" y="0"/>
                      <a:pt x="13" y="25"/>
                      <a:pt x="7" y="63"/>
                    </a:cubicBezTo>
                    <a:cubicBezTo>
                      <a:pt x="0" y="100"/>
                      <a:pt x="25" y="137"/>
                      <a:pt x="63" y="143"/>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IN" sz="2000">
                  <a:solidFill>
                    <a:schemeClr val="tx1">
                      <a:lumMod val="50000"/>
                      <a:lumOff val="50000"/>
                    </a:schemeClr>
                  </a:solidFill>
                  <a:latin typeface="Museo Sans Cyrl 300"/>
                </a:endParaRPr>
              </a:p>
            </p:txBody>
          </p:sp>
          <p:sp>
            <p:nvSpPr>
              <p:cNvPr id="13" name="Freeform 12"/>
              <p:cNvSpPr/>
              <p:nvPr/>
            </p:nvSpPr>
            <p:spPr bwMode="auto">
              <a:xfrm>
                <a:off x="-1398588" y="1123951"/>
                <a:ext cx="2524125" cy="2503487"/>
              </a:xfrm>
              <a:custGeom>
                <a:avLst/>
                <a:gdLst>
                  <a:gd name="T0" fmla="*/ 1165 w 1172"/>
                  <a:gd name="T1" fmla="*/ 1086 h 1166"/>
                  <a:gd name="T2" fmla="*/ 797 w 1172"/>
                  <a:gd name="T3" fmla="*/ 375 h 1166"/>
                  <a:gd name="T4" fmla="*/ 86 w 1172"/>
                  <a:gd name="T5" fmla="*/ 7 h 1166"/>
                  <a:gd name="T6" fmla="*/ 6 w 1172"/>
                  <a:gd name="T7" fmla="*/ 64 h 1166"/>
                  <a:gd name="T8" fmla="*/ 64 w 1172"/>
                  <a:gd name="T9" fmla="*/ 144 h 1166"/>
                  <a:gd name="T10" fmla="*/ 699 w 1172"/>
                  <a:gd name="T11" fmla="*/ 474 h 1166"/>
                  <a:gd name="T12" fmla="*/ 1028 w 1172"/>
                  <a:gd name="T13" fmla="*/ 1109 h 1166"/>
                  <a:gd name="T14" fmla="*/ 1096 w 1172"/>
                  <a:gd name="T15" fmla="*/ 1166 h 1166"/>
                  <a:gd name="T16" fmla="*/ 1108 w 1172"/>
                  <a:gd name="T17" fmla="*/ 1165 h 1166"/>
                  <a:gd name="T18" fmla="*/ 1165 w 1172"/>
                  <a:gd name="T19" fmla="*/ 108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1166" extrusionOk="0">
                    <a:moveTo>
                      <a:pt x="1165" y="1086"/>
                    </a:moveTo>
                    <a:cubicBezTo>
                      <a:pt x="1119" y="816"/>
                      <a:pt x="992" y="571"/>
                      <a:pt x="797" y="375"/>
                    </a:cubicBezTo>
                    <a:cubicBezTo>
                      <a:pt x="601" y="180"/>
                      <a:pt x="356" y="53"/>
                      <a:pt x="86" y="7"/>
                    </a:cubicBezTo>
                    <a:cubicBezTo>
                      <a:pt x="49" y="0"/>
                      <a:pt x="13" y="26"/>
                      <a:pt x="6" y="64"/>
                    </a:cubicBezTo>
                    <a:cubicBezTo>
                      <a:pt x="0" y="102"/>
                      <a:pt x="25" y="138"/>
                      <a:pt x="64" y="144"/>
                    </a:cubicBezTo>
                    <a:cubicBezTo>
                      <a:pt x="304" y="185"/>
                      <a:pt x="524" y="299"/>
                      <a:pt x="699" y="474"/>
                    </a:cubicBezTo>
                    <a:cubicBezTo>
                      <a:pt x="873" y="648"/>
                      <a:pt x="987" y="868"/>
                      <a:pt x="1028" y="1109"/>
                    </a:cubicBezTo>
                    <a:cubicBezTo>
                      <a:pt x="1033" y="1143"/>
                      <a:pt x="1063" y="1166"/>
                      <a:pt x="1096" y="1166"/>
                    </a:cubicBezTo>
                    <a:cubicBezTo>
                      <a:pt x="1101" y="1166"/>
                      <a:pt x="1104" y="1166"/>
                      <a:pt x="1108" y="1165"/>
                    </a:cubicBezTo>
                    <a:cubicBezTo>
                      <a:pt x="1146" y="1160"/>
                      <a:pt x="1172" y="1124"/>
                      <a:pt x="1165" y="1086"/>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IN" sz="2000">
                  <a:solidFill>
                    <a:schemeClr val="tx1">
                      <a:lumMod val="50000"/>
                      <a:lumOff val="50000"/>
                    </a:schemeClr>
                  </a:solidFill>
                  <a:latin typeface="Museo Sans Cyrl 300"/>
                </a:endParaRPr>
              </a:p>
            </p:txBody>
          </p:sp>
        </p:grpSp>
      </p:grpSp>
      <p:grpSp>
        <p:nvGrpSpPr>
          <p:cNvPr id="14" name="Группа 13"/>
          <p:cNvGrpSpPr/>
          <p:nvPr/>
        </p:nvGrpSpPr>
        <p:grpSpPr bwMode="auto">
          <a:xfrm>
            <a:off x="6902905" y="4825842"/>
            <a:ext cx="3113321" cy="338554"/>
            <a:chOff x="6902905" y="4741399"/>
            <a:chExt cx="3113321" cy="338554"/>
          </a:xfrm>
        </p:grpSpPr>
        <p:sp>
          <p:nvSpPr>
            <p:cNvPr id="15" name="Rectangle 11"/>
            <p:cNvSpPr/>
            <p:nvPr/>
          </p:nvSpPr>
          <p:spPr bwMode="auto">
            <a:xfrm>
              <a:off x="7378952" y="4741399"/>
              <a:ext cx="2637273" cy="338554"/>
            </a:xfrm>
            <a:prstGeom prst="rect">
              <a:avLst/>
            </a:prstGeom>
            <a:grpFill/>
          </p:spPr>
          <p:txBody>
            <a:bodyPr wrap="square" anchor="ctr">
              <a:spAutoFit/>
            </a:bodyPr>
            <a:lstStyle/>
            <a:p>
              <a:pPr>
                <a:defRPr/>
              </a:pPr>
              <a:r>
                <a:rPr lang="en-US" sz="1600">
                  <a:solidFill>
                    <a:schemeClr val="bg1"/>
                  </a:solidFill>
                  <a:latin typeface="Museo Sans Cyrl 500"/>
                </a:rPr>
                <a:t>education@coral.school </a:t>
              </a:r>
              <a:endParaRPr lang="en-US" sz="1600">
                <a:solidFill>
                  <a:schemeClr val="bg1"/>
                </a:solidFill>
                <a:latin typeface="Museo Sans Cyrl 500"/>
                <a:cs typeface="Arial"/>
              </a:endParaRPr>
            </a:p>
          </p:txBody>
        </p:sp>
        <p:sp>
          <p:nvSpPr>
            <p:cNvPr id="16" name="Freeform 16"/>
            <p:cNvSpPr>
              <a:spLocks noEditPoints="1"/>
            </p:cNvSpPr>
            <p:nvPr userDrawn="1"/>
          </p:nvSpPr>
          <p:spPr bwMode="auto">
            <a:xfrm>
              <a:off x="6902905" y="4766857"/>
              <a:ext cx="288365" cy="287639"/>
            </a:xfrm>
            <a:custGeom>
              <a:avLst/>
              <a:gdLst>
                <a:gd name="T0" fmla="*/ 1171 w 2342"/>
                <a:gd name="T1" fmla="*/ 0 h 2342"/>
                <a:gd name="T2" fmla="*/ 0 w 2342"/>
                <a:gd name="T3" fmla="*/ 1171 h 2342"/>
                <a:gd name="T4" fmla="*/ 1171 w 2342"/>
                <a:gd name="T5" fmla="*/ 2342 h 2342"/>
                <a:gd name="T6" fmla="*/ 2342 w 2342"/>
                <a:gd name="T7" fmla="*/ 1171 h 2342"/>
                <a:gd name="T8" fmla="*/ 2236 w 2342"/>
                <a:gd name="T9" fmla="*/ 1118 h 2342"/>
                <a:gd name="T10" fmla="*/ 1708 w 2342"/>
                <a:gd name="T11" fmla="*/ 609 h 2342"/>
                <a:gd name="T12" fmla="*/ 2236 w 2342"/>
                <a:gd name="T13" fmla="*/ 1118 h 2342"/>
                <a:gd name="T14" fmla="*/ 1677 w 2342"/>
                <a:gd name="T15" fmla="*/ 1224 h 2342"/>
                <a:gd name="T16" fmla="*/ 1224 w 2342"/>
                <a:gd name="T17" fmla="*/ 1608 h 2342"/>
                <a:gd name="T18" fmla="*/ 1874 w 2342"/>
                <a:gd name="T19" fmla="*/ 370 h 2342"/>
                <a:gd name="T20" fmla="*/ 1613 w 2342"/>
                <a:gd name="T21" fmla="*/ 364 h 2342"/>
                <a:gd name="T22" fmla="*/ 1874 w 2342"/>
                <a:gd name="T23" fmla="*/ 370 h 2342"/>
                <a:gd name="T24" fmla="*/ 1520 w 2342"/>
                <a:gd name="T25" fmla="*/ 411 h 2342"/>
                <a:gd name="T26" fmla="*/ 1224 w 2342"/>
                <a:gd name="T27" fmla="*/ 633 h 2342"/>
                <a:gd name="T28" fmla="*/ 1611 w 2342"/>
                <a:gd name="T29" fmla="*/ 654 h 2342"/>
                <a:gd name="T30" fmla="*/ 1224 w 2342"/>
                <a:gd name="T31" fmla="*/ 1119 h 2342"/>
                <a:gd name="T32" fmla="*/ 1611 w 2342"/>
                <a:gd name="T33" fmla="*/ 654 h 2342"/>
                <a:gd name="T34" fmla="*/ 665 w 2342"/>
                <a:gd name="T35" fmla="*/ 1118 h 2342"/>
                <a:gd name="T36" fmla="*/ 1118 w 2342"/>
                <a:gd name="T37" fmla="*/ 737 h 2342"/>
                <a:gd name="T38" fmla="*/ 1119 w 2342"/>
                <a:gd name="T39" fmla="*/ 121 h 2342"/>
                <a:gd name="T40" fmla="*/ 763 w 2342"/>
                <a:gd name="T41" fmla="*/ 553 h 2342"/>
                <a:gd name="T42" fmla="*/ 1119 w 2342"/>
                <a:gd name="T43" fmla="*/ 121 h 2342"/>
                <a:gd name="T44" fmla="*/ 729 w 2342"/>
                <a:gd name="T45" fmla="*/ 364 h 2342"/>
                <a:gd name="T46" fmla="*/ 469 w 2342"/>
                <a:gd name="T47" fmla="*/ 370 h 2342"/>
                <a:gd name="T48" fmla="*/ 393 w 2342"/>
                <a:gd name="T49" fmla="*/ 443 h 2342"/>
                <a:gd name="T50" fmla="*/ 560 w 2342"/>
                <a:gd name="T51" fmla="*/ 1118 h 2342"/>
                <a:gd name="T52" fmla="*/ 393 w 2342"/>
                <a:gd name="T53" fmla="*/ 443 h 2342"/>
                <a:gd name="T54" fmla="*/ 560 w 2342"/>
                <a:gd name="T55" fmla="*/ 1224 h 2342"/>
                <a:gd name="T56" fmla="*/ 395 w 2342"/>
                <a:gd name="T57" fmla="*/ 1901 h 2342"/>
                <a:gd name="T58" fmla="*/ 471 w 2342"/>
                <a:gd name="T59" fmla="*/ 1974 h 2342"/>
                <a:gd name="T60" fmla="*/ 729 w 2342"/>
                <a:gd name="T61" fmla="*/ 1978 h 2342"/>
                <a:gd name="T62" fmla="*/ 471 w 2342"/>
                <a:gd name="T63" fmla="*/ 1974 h 2342"/>
                <a:gd name="T64" fmla="*/ 823 w 2342"/>
                <a:gd name="T65" fmla="*/ 1931 h 2342"/>
                <a:gd name="T66" fmla="*/ 1119 w 2342"/>
                <a:gd name="T67" fmla="*/ 1713 h 2342"/>
                <a:gd name="T68" fmla="*/ 732 w 2342"/>
                <a:gd name="T69" fmla="*/ 1692 h 2342"/>
                <a:gd name="T70" fmla="*/ 1119 w 2342"/>
                <a:gd name="T71" fmla="*/ 1224 h 2342"/>
                <a:gd name="T72" fmla="*/ 732 w 2342"/>
                <a:gd name="T73" fmla="*/ 1692 h 2342"/>
                <a:gd name="T74" fmla="*/ 1224 w 2342"/>
                <a:gd name="T75" fmla="*/ 1713 h 2342"/>
                <a:gd name="T76" fmla="*/ 1520 w 2342"/>
                <a:gd name="T77" fmla="*/ 1931 h 2342"/>
                <a:gd name="T78" fmla="*/ 1460 w 2342"/>
                <a:gd name="T79" fmla="*/ 2198 h 2342"/>
                <a:gd name="T80" fmla="*/ 1674 w 2342"/>
                <a:gd name="T81" fmla="*/ 1837 h 2342"/>
                <a:gd name="T82" fmla="*/ 1460 w 2342"/>
                <a:gd name="T83" fmla="*/ 2198 h 2342"/>
                <a:gd name="T84" fmla="*/ 1708 w 2342"/>
                <a:gd name="T85" fmla="*/ 1736 h 2342"/>
                <a:gd name="T86" fmla="*/ 2237 w 2342"/>
                <a:gd name="T87" fmla="*/ 1224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2" h="2342" extrusionOk="0">
                  <a:moveTo>
                    <a:pt x="1999" y="343"/>
                  </a:moveTo>
                  <a:cubicBezTo>
                    <a:pt x="1778" y="122"/>
                    <a:pt x="1484" y="0"/>
                    <a:pt x="1171" y="0"/>
                  </a:cubicBezTo>
                  <a:cubicBezTo>
                    <a:pt x="858" y="0"/>
                    <a:pt x="564" y="122"/>
                    <a:pt x="343" y="343"/>
                  </a:cubicBezTo>
                  <a:cubicBezTo>
                    <a:pt x="122" y="564"/>
                    <a:pt x="0" y="858"/>
                    <a:pt x="0" y="1171"/>
                  </a:cubicBezTo>
                  <a:cubicBezTo>
                    <a:pt x="0" y="1484"/>
                    <a:pt x="122" y="1778"/>
                    <a:pt x="343" y="1999"/>
                  </a:cubicBezTo>
                  <a:cubicBezTo>
                    <a:pt x="564" y="2220"/>
                    <a:pt x="858" y="2342"/>
                    <a:pt x="1171" y="2342"/>
                  </a:cubicBezTo>
                  <a:cubicBezTo>
                    <a:pt x="1484" y="2342"/>
                    <a:pt x="1778" y="2220"/>
                    <a:pt x="1999" y="1999"/>
                  </a:cubicBezTo>
                  <a:cubicBezTo>
                    <a:pt x="2220" y="1778"/>
                    <a:pt x="2342" y="1484"/>
                    <a:pt x="2342" y="1171"/>
                  </a:cubicBezTo>
                  <a:cubicBezTo>
                    <a:pt x="2342" y="858"/>
                    <a:pt x="2220" y="564"/>
                    <a:pt x="1999" y="343"/>
                  </a:cubicBezTo>
                  <a:close/>
                  <a:moveTo>
                    <a:pt x="2236" y="1118"/>
                  </a:moveTo>
                  <a:cubicBezTo>
                    <a:pt x="1782" y="1118"/>
                    <a:pt x="1782" y="1118"/>
                    <a:pt x="1782" y="1118"/>
                  </a:cubicBezTo>
                  <a:cubicBezTo>
                    <a:pt x="1778" y="938"/>
                    <a:pt x="1752" y="764"/>
                    <a:pt x="1708" y="609"/>
                  </a:cubicBezTo>
                  <a:cubicBezTo>
                    <a:pt x="1794" y="565"/>
                    <a:pt x="1875" y="509"/>
                    <a:pt x="1949" y="443"/>
                  </a:cubicBezTo>
                  <a:cubicBezTo>
                    <a:pt x="2117" y="622"/>
                    <a:pt x="2223" y="858"/>
                    <a:pt x="2236" y="1118"/>
                  </a:cubicBezTo>
                  <a:close/>
                  <a:moveTo>
                    <a:pt x="1224" y="1224"/>
                  </a:moveTo>
                  <a:cubicBezTo>
                    <a:pt x="1677" y="1224"/>
                    <a:pt x="1677" y="1224"/>
                    <a:pt x="1677" y="1224"/>
                  </a:cubicBezTo>
                  <a:cubicBezTo>
                    <a:pt x="1674" y="1390"/>
                    <a:pt x="1651" y="1549"/>
                    <a:pt x="1611" y="1692"/>
                  </a:cubicBezTo>
                  <a:cubicBezTo>
                    <a:pt x="1488" y="1642"/>
                    <a:pt x="1358" y="1614"/>
                    <a:pt x="1224" y="1608"/>
                  </a:cubicBezTo>
                  <a:lnTo>
                    <a:pt x="1224" y="1224"/>
                  </a:lnTo>
                  <a:close/>
                  <a:moveTo>
                    <a:pt x="1874" y="370"/>
                  </a:moveTo>
                  <a:cubicBezTo>
                    <a:pt x="1813" y="424"/>
                    <a:pt x="1746" y="470"/>
                    <a:pt x="1675" y="508"/>
                  </a:cubicBezTo>
                  <a:cubicBezTo>
                    <a:pt x="1657" y="457"/>
                    <a:pt x="1636" y="409"/>
                    <a:pt x="1613" y="364"/>
                  </a:cubicBezTo>
                  <a:cubicBezTo>
                    <a:pt x="1568" y="275"/>
                    <a:pt x="1516" y="201"/>
                    <a:pt x="1459" y="144"/>
                  </a:cubicBezTo>
                  <a:cubicBezTo>
                    <a:pt x="1615" y="188"/>
                    <a:pt x="1756" y="266"/>
                    <a:pt x="1874" y="370"/>
                  </a:cubicBezTo>
                  <a:close/>
                  <a:moveTo>
                    <a:pt x="1224" y="121"/>
                  </a:moveTo>
                  <a:cubicBezTo>
                    <a:pt x="1333" y="145"/>
                    <a:pt x="1436" y="246"/>
                    <a:pt x="1520" y="411"/>
                  </a:cubicBezTo>
                  <a:cubicBezTo>
                    <a:pt x="1542" y="455"/>
                    <a:pt x="1562" y="503"/>
                    <a:pt x="1580" y="553"/>
                  </a:cubicBezTo>
                  <a:cubicBezTo>
                    <a:pt x="1467" y="599"/>
                    <a:pt x="1347" y="626"/>
                    <a:pt x="1224" y="633"/>
                  </a:cubicBezTo>
                  <a:lnTo>
                    <a:pt x="1224" y="121"/>
                  </a:lnTo>
                  <a:close/>
                  <a:moveTo>
                    <a:pt x="1611" y="654"/>
                  </a:moveTo>
                  <a:cubicBezTo>
                    <a:pt x="1651" y="795"/>
                    <a:pt x="1673" y="953"/>
                    <a:pt x="1677" y="1119"/>
                  </a:cubicBezTo>
                  <a:cubicBezTo>
                    <a:pt x="1224" y="1119"/>
                    <a:pt x="1224" y="1119"/>
                    <a:pt x="1224" y="1119"/>
                  </a:cubicBezTo>
                  <a:cubicBezTo>
                    <a:pt x="1224" y="738"/>
                    <a:pt x="1224" y="738"/>
                    <a:pt x="1224" y="738"/>
                  </a:cubicBezTo>
                  <a:cubicBezTo>
                    <a:pt x="1358" y="732"/>
                    <a:pt x="1489" y="703"/>
                    <a:pt x="1611" y="654"/>
                  </a:cubicBezTo>
                  <a:close/>
                  <a:moveTo>
                    <a:pt x="1118" y="1118"/>
                  </a:moveTo>
                  <a:cubicBezTo>
                    <a:pt x="665" y="1118"/>
                    <a:pt x="665" y="1118"/>
                    <a:pt x="665" y="1118"/>
                  </a:cubicBezTo>
                  <a:cubicBezTo>
                    <a:pt x="668" y="953"/>
                    <a:pt x="691" y="795"/>
                    <a:pt x="730" y="653"/>
                  </a:cubicBezTo>
                  <a:cubicBezTo>
                    <a:pt x="853" y="703"/>
                    <a:pt x="984" y="732"/>
                    <a:pt x="1118" y="737"/>
                  </a:cubicBezTo>
                  <a:cubicBezTo>
                    <a:pt x="1118" y="1118"/>
                    <a:pt x="1118" y="1118"/>
                    <a:pt x="1118" y="1118"/>
                  </a:cubicBezTo>
                  <a:close/>
                  <a:moveTo>
                    <a:pt x="1119" y="121"/>
                  </a:moveTo>
                  <a:cubicBezTo>
                    <a:pt x="1119" y="633"/>
                    <a:pt x="1119" y="633"/>
                    <a:pt x="1119" y="633"/>
                  </a:cubicBezTo>
                  <a:cubicBezTo>
                    <a:pt x="995" y="626"/>
                    <a:pt x="875" y="599"/>
                    <a:pt x="763" y="553"/>
                  </a:cubicBezTo>
                  <a:cubicBezTo>
                    <a:pt x="780" y="503"/>
                    <a:pt x="800" y="455"/>
                    <a:pt x="823" y="411"/>
                  </a:cubicBezTo>
                  <a:cubicBezTo>
                    <a:pt x="906" y="246"/>
                    <a:pt x="1009" y="145"/>
                    <a:pt x="1119" y="121"/>
                  </a:cubicBezTo>
                  <a:close/>
                  <a:moveTo>
                    <a:pt x="883" y="144"/>
                  </a:moveTo>
                  <a:cubicBezTo>
                    <a:pt x="826" y="201"/>
                    <a:pt x="775" y="275"/>
                    <a:pt x="729" y="364"/>
                  </a:cubicBezTo>
                  <a:cubicBezTo>
                    <a:pt x="707" y="409"/>
                    <a:pt x="686" y="457"/>
                    <a:pt x="668" y="508"/>
                  </a:cubicBezTo>
                  <a:cubicBezTo>
                    <a:pt x="597" y="470"/>
                    <a:pt x="530" y="424"/>
                    <a:pt x="469" y="370"/>
                  </a:cubicBezTo>
                  <a:cubicBezTo>
                    <a:pt x="587" y="266"/>
                    <a:pt x="728" y="188"/>
                    <a:pt x="883" y="144"/>
                  </a:cubicBezTo>
                  <a:close/>
                  <a:moveTo>
                    <a:pt x="393" y="443"/>
                  </a:moveTo>
                  <a:cubicBezTo>
                    <a:pt x="467" y="509"/>
                    <a:pt x="548" y="564"/>
                    <a:pt x="635" y="609"/>
                  </a:cubicBezTo>
                  <a:cubicBezTo>
                    <a:pt x="590" y="764"/>
                    <a:pt x="564" y="938"/>
                    <a:pt x="560" y="1118"/>
                  </a:cubicBezTo>
                  <a:cubicBezTo>
                    <a:pt x="106" y="1118"/>
                    <a:pt x="106" y="1118"/>
                    <a:pt x="106" y="1118"/>
                  </a:cubicBezTo>
                  <a:cubicBezTo>
                    <a:pt x="119" y="858"/>
                    <a:pt x="226" y="622"/>
                    <a:pt x="393" y="443"/>
                  </a:cubicBezTo>
                  <a:close/>
                  <a:moveTo>
                    <a:pt x="106" y="1224"/>
                  </a:moveTo>
                  <a:cubicBezTo>
                    <a:pt x="560" y="1224"/>
                    <a:pt x="560" y="1224"/>
                    <a:pt x="560" y="1224"/>
                  </a:cubicBezTo>
                  <a:cubicBezTo>
                    <a:pt x="565" y="1406"/>
                    <a:pt x="591" y="1580"/>
                    <a:pt x="636" y="1736"/>
                  </a:cubicBezTo>
                  <a:cubicBezTo>
                    <a:pt x="549" y="1780"/>
                    <a:pt x="469" y="1835"/>
                    <a:pt x="395" y="1901"/>
                  </a:cubicBezTo>
                  <a:cubicBezTo>
                    <a:pt x="226" y="1722"/>
                    <a:pt x="119" y="1485"/>
                    <a:pt x="106" y="1224"/>
                  </a:cubicBezTo>
                  <a:close/>
                  <a:moveTo>
                    <a:pt x="471" y="1974"/>
                  </a:moveTo>
                  <a:cubicBezTo>
                    <a:pt x="532" y="1921"/>
                    <a:pt x="598" y="1875"/>
                    <a:pt x="668" y="1837"/>
                  </a:cubicBezTo>
                  <a:cubicBezTo>
                    <a:pt x="687" y="1886"/>
                    <a:pt x="707" y="1934"/>
                    <a:pt x="729" y="1978"/>
                  </a:cubicBezTo>
                  <a:cubicBezTo>
                    <a:pt x="775" y="2067"/>
                    <a:pt x="826" y="2141"/>
                    <a:pt x="883" y="2198"/>
                  </a:cubicBezTo>
                  <a:cubicBezTo>
                    <a:pt x="729" y="2154"/>
                    <a:pt x="588" y="2077"/>
                    <a:pt x="471" y="1974"/>
                  </a:cubicBezTo>
                  <a:close/>
                  <a:moveTo>
                    <a:pt x="1119" y="2221"/>
                  </a:moveTo>
                  <a:cubicBezTo>
                    <a:pt x="1009" y="2197"/>
                    <a:pt x="906" y="2096"/>
                    <a:pt x="823" y="1931"/>
                  </a:cubicBezTo>
                  <a:cubicBezTo>
                    <a:pt x="801" y="1888"/>
                    <a:pt x="781" y="1841"/>
                    <a:pt x="764" y="1792"/>
                  </a:cubicBezTo>
                  <a:cubicBezTo>
                    <a:pt x="876" y="1746"/>
                    <a:pt x="996" y="1718"/>
                    <a:pt x="1119" y="1713"/>
                  </a:cubicBezTo>
                  <a:cubicBezTo>
                    <a:pt x="1119" y="2221"/>
                    <a:pt x="1119" y="2221"/>
                    <a:pt x="1119" y="2221"/>
                  </a:cubicBezTo>
                  <a:close/>
                  <a:moveTo>
                    <a:pt x="732" y="1692"/>
                  </a:moveTo>
                  <a:cubicBezTo>
                    <a:pt x="692" y="1549"/>
                    <a:pt x="669" y="1390"/>
                    <a:pt x="665" y="1224"/>
                  </a:cubicBezTo>
                  <a:cubicBezTo>
                    <a:pt x="1119" y="1224"/>
                    <a:pt x="1119" y="1224"/>
                    <a:pt x="1119" y="1224"/>
                  </a:cubicBezTo>
                  <a:cubicBezTo>
                    <a:pt x="1119" y="1608"/>
                    <a:pt x="1119" y="1608"/>
                    <a:pt x="1119" y="1608"/>
                  </a:cubicBezTo>
                  <a:cubicBezTo>
                    <a:pt x="985" y="1613"/>
                    <a:pt x="854" y="1642"/>
                    <a:pt x="732" y="1692"/>
                  </a:cubicBezTo>
                  <a:close/>
                  <a:moveTo>
                    <a:pt x="1224" y="2221"/>
                  </a:moveTo>
                  <a:cubicBezTo>
                    <a:pt x="1224" y="1713"/>
                    <a:pt x="1224" y="1713"/>
                    <a:pt x="1224" y="1713"/>
                  </a:cubicBezTo>
                  <a:cubicBezTo>
                    <a:pt x="1347" y="1719"/>
                    <a:pt x="1467" y="1746"/>
                    <a:pt x="1579" y="1792"/>
                  </a:cubicBezTo>
                  <a:cubicBezTo>
                    <a:pt x="1562" y="1841"/>
                    <a:pt x="1542" y="1888"/>
                    <a:pt x="1520" y="1931"/>
                  </a:cubicBezTo>
                  <a:cubicBezTo>
                    <a:pt x="1437" y="2096"/>
                    <a:pt x="1334" y="2197"/>
                    <a:pt x="1224" y="2221"/>
                  </a:cubicBezTo>
                  <a:close/>
                  <a:moveTo>
                    <a:pt x="1460" y="2198"/>
                  </a:moveTo>
                  <a:cubicBezTo>
                    <a:pt x="1517" y="2141"/>
                    <a:pt x="1568" y="2067"/>
                    <a:pt x="1614" y="1977"/>
                  </a:cubicBezTo>
                  <a:cubicBezTo>
                    <a:pt x="1636" y="1933"/>
                    <a:pt x="1656" y="1886"/>
                    <a:pt x="1674" y="1837"/>
                  </a:cubicBezTo>
                  <a:cubicBezTo>
                    <a:pt x="1745" y="1874"/>
                    <a:pt x="1811" y="1920"/>
                    <a:pt x="1872" y="1974"/>
                  </a:cubicBezTo>
                  <a:cubicBezTo>
                    <a:pt x="1755" y="2077"/>
                    <a:pt x="1614" y="2154"/>
                    <a:pt x="1460" y="2198"/>
                  </a:cubicBezTo>
                  <a:close/>
                  <a:moveTo>
                    <a:pt x="1948" y="1901"/>
                  </a:moveTo>
                  <a:cubicBezTo>
                    <a:pt x="1875" y="1836"/>
                    <a:pt x="1794" y="1780"/>
                    <a:pt x="1708" y="1736"/>
                  </a:cubicBezTo>
                  <a:cubicBezTo>
                    <a:pt x="1753" y="1580"/>
                    <a:pt x="1779" y="1405"/>
                    <a:pt x="1783" y="1224"/>
                  </a:cubicBezTo>
                  <a:cubicBezTo>
                    <a:pt x="2237" y="1224"/>
                    <a:pt x="2237" y="1224"/>
                    <a:pt x="2237" y="1224"/>
                  </a:cubicBezTo>
                  <a:cubicBezTo>
                    <a:pt x="2224" y="1485"/>
                    <a:pt x="2117" y="1722"/>
                    <a:pt x="1948" y="19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IN" sz="2000">
                <a:solidFill>
                  <a:schemeClr val="tx1">
                    <a:lumMod val="50000"/>
                    <a:lumOff val="50000"/>
                  </a:schemeClr>
                </a:solidFill>
                <a:latin typeface="Museo Sans Cyrl 300"/>
              </a:endParaRPr>
            </a:p>
          </p:txBody>
        </p:sp>
      </p:grpSp>
      <p:sp>
        <p:nvSpPr>
          <p:cNvPr id="4" name="Rectangle 7"/>
          <p:cNvSpPr/>
          <p:nvPr/>
        </p:nvSpPr>
        <p:spPr bwMode="auto">
          <a:xfrm>
            <a:off x="7378952" y="3056965"/>
            <a:ext cx="3719004" cy="830997"/>
          </a:xfrm>
          <a:prstGeom prst="rect">
            <a:avLst/>
          </a:prstGeom>
          <a:grpFill/>
        </p:spPr>
        <p:txBody>
          <a:bodyPr wrap="square" anchor="ctr">
            <a:spAutoFit/>
          </a:bodyPr>
          <a:lstStyle/>
          <a:p>
            <a:pPr>
              <a:defRPr/>
            </a:pPr>
            <a:r>
              <a:rPr lang="ru-RU" sz="1600" dirty="0">
                <a:solidFill>
                  <a:schemeClr val="bg1"/>
                </a:solidFill>
                <a:latin typeface="Museo Sans Cyrl 300"/>
              </a:rPr>
              <a:t>г. Москва, БЦ «НОВЬ», </a:t>
            </a:r>
            <a:br>
              <a:rPr lang="ru-RU" sz="1600" dirty="0">
                <a:solidFill>
                  <a:schemeClr val="bg1"/>
                </a:solidFill>
                <a:latin typeface="Museo Sans Cyrl 300"/>
              </a:rPr>
            </a:br>
            <a:r>
              <a:rPr lang="ru-RU" sz="1600" dirty="0">
                <a:solidFill>
                  <a:schemeClr val="bg1"/>
                </a:solidFill>
                <a:latin typeface="Museo Sans Cyrl 300"/>
              </a:rPr>
              <a:t>ул. Нижняя Красносельская </a:t>
            </a:r>
            <a:br>
              <a:rPr lang="ru-RU" sz="1600" dirty="0">
                <a:solidFill>
                  <a:schemeClr val="bg1"/>
                </a:solidFill>
                <a:latin typeface="Museo Sans Cyrl 300"/>
              </a:rPr>
            </a:br>
            <a:r>
              <a:rPr lang="ru-RU" sz="1600" dirty="0">
                <a:solidFill>
                  <a:schemeClr val="bg1"/>
                </a:solidFill>
                <a:latin typeface="Museo Sans Cyrl 300"/>
              </a:rPr>
              <a:t>д. 40/12 к.10</a:t>
            </a:r>
            <a:endParaRPr lang="en-US" sz="1600" dirty="0">
              <a:solidFill>
                <a:schemeClr val="bg1"/>
              </a:solidFill>
              <a:latin typeface="Museo Sans Cyrl 300"/>
              <a:cs typeface="Arial"/>
            </a:endParaRPr>
          </a:p>
        </p:txBody>
      </p:sp>
      <p:grpSp>
        <p:nvGrpSpPr>
          <p:cNvPr id="17" name="Группа 16"/>
          <p:cNvGrpSpPr/>
          <p:nvPr/>
        </p:nvGrpSpPr>
        <p:grpSpPr bwMode="auto">
          <a:xfrm>
            <a:off x="6892633" y="5559623"/>
            <a:ext cx="3123593" cy="338554"/>
            <a:chOff x="6892633" y="5559623"/>
            <a:chExt cx="3123593" cy="338554"/>
          </a:xfrm>
        </p:grpSpPr>
        <p:sp>
          <p:nvSpPr>
            <p:cNvPr id="18" name="Rectangle 16"/>
            <p:cNvSpPr/>
            <p:nvPr/>
          </p:nvSpPr>
          <p:spPr bwMode="auto">
            <a:xfrm>
              <a:off x="7378952" y="5559623"/>
              <a:ext cx="2637273" cy="338554"/>
            </a:xfrm>
            <a:prstGeom prst="rect">
              <a:avLst/>
            </a:prstGeom>
            <a:grpFill/>
          </p:spPr>
          <p:txBody>
            <a:bodyPr wrap="square" anchor="ctr">
              <a:spAutoFit/>
            </a:bodyPr>
            <a:lstStyle/>
            <a:p>
              <a:pPr>
                <a:defRPr/>
              </a:pPr>
              <a:r>
                <a:rPr lang="en-US" sz="1600" u="sng">
                  <a:solidFill>
                    <a:schemeClr val="bg1"/>
                  </a:solidFill>
                  <a:latin typeface="Museo Sans Cyrl 300"/>
                  <a:cs typeface="Arial"/>
                </a:rPr>
                <a:t>coral.school</a:t>
              </a:r>
            </a:p>
          </p:txBody>
        </p:sp>
        <p:pic>
          <p:nvPicPr>
            <p:cNvPr id="19" name="Рисунок 18"/>
            <p:cNvPicPr>
              <a:picLocks noChangeAspect="1"/>
            </p:cNvPicPr>
            <p:nvPr userDrawn="1"/>
          </p:nvPicPr>
          <p:blipFill>
            <a:blip r:embed="rId2"/>
            <a:stretch/>
          </p:blipFill>
          <p:spPr bwMode="auto">
            <a:xfrm>
              <a:off x="6892633" y="5628442"/>
              <a:ext cx="307653" cy="200916"/>
            </a:xfrm>
            <a:prstGeom prst="rect">
              <a:avLst/>
            </a:prstGeom>
          </p:spPr>
        </p:pic>
      </p:grpSp>
      <p:grpSp>
        <p:nvGrpSpPr>
          <p:cNvPr id="20" name="Группа 19"/>
          <p:cNvGrpSpPr/>
          <p:nvPr/>
        </p:nvGrpSpPr>
        <p:grpSpPr>
          <a:xfrm>
            <a:off x="698744" y="4066604"/>
            <a:ext cx="3967183" cy="1072335"/>
            <a:chOff x="127243" y="170903"/>
            <a:chExt cx="2114307" cy="571500"/>
          </a:xfrm>
        </p:grpSpPr>
        <p:sp>
          <p:nvSpPr>
            <p:cNvPr id="21" name="Скругленный прямоугольник 20"/>
            <p:cNvSpPr/>
            <p:nvPr/>
          </p:nvSpPr>
          <p:spPr bwMode="auto">
            <a:xfrm>
              <a:off x="127243" y="170903"/>
              <a:ext cx="2114307" cy="571500"/>
            </a:xfrm>
            <a:prstGeom prst="roundRect">
              <a:avLst/>
            </a:prstGeom>
            <a:solidFill>
              <a:srgbClr val="00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951" y="235761"/>
              <a:ext cx="1847977" cy="441785"/>
            </a:xfrm>
            <a:prstGeom prst="rect">
              <a:avLst/>
            </a:prstGeom>
          </p:spPr>
        </p:pic>
      </p:grpSp>
    </p:spTree>
    <p:extLst>
      <p:ext uri="{BB962C8B-B14F-4D97-AF65-F5344CB8AC3E}">
        <p14:creationId xmlns:p14="http://schemas.microsoft.com/office/powerpoint/2010/main" val="1075937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5;p19"/>
          <p:cNvSpPr txBox="1">
            <a:spLocks noGrp="1"/>
          </p:cNvSpPr>
          <p:nvPr>
            <p:ph type="body" idx="4294967295"/>
          </p:nvPr>
        </p:nvSpPr>
        <p:spPr>
          <a:xfrm>
            <a:off x="525517" y="1847850"/>
            <a:ext cx="5618109" cy="4556125"/>
          </a:xfrm>
          <a:prstGeom prst="rect">
            <a:avLst/>
          </a:prstGeom>
        </p:spPr>
        <p:txBody>
          <a:bodyPr spcFirstLastPara="1" wrap="square" lIns="91425" tIns="91425" rIns="91425" bIns="91425" anchor="t" anchorCtr="0">
            <a:noAutofit/>
          </a:bodyPr>
          <a:lstStyle/>
          <a:p>
            <a:pPr marL="0" indent="0">
              <a:buClr>
                <a:schemeClr val="dk1"/>
              </a:buClr>
              <a:buSzPts val="1100"/>
              <a:buNone/>
            </a:pPr>
            <a:r>
              <a:rPr lang="ru-RU" sz="2000" dirty="0">
                <a:solidFill>
                  <a:srgbClr val="3E4652"/>
                </a:solidFill>
                <a:latin typeface="Museo Sans Cyrl 300" panose="02000000000000000000" pitchFamily="50" charset="-52"/>
                <a:ea typeface="Montserrat"/>
                <a:cs typeface="Montserrat"/>
                <a:sym typeface="Montserrat"/>
              </a:rPr>
              <a:t>Туроператор Coral Travel работает с 1995 года и является лидером туризма на мировом рынке</a:t>
            </a:r>
            <a:endParaRPr sz="20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6" name="Рисунок 5"/>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992" r="6992"/>
          <a:stretch>
            <a:fillRect/>
          </a:stretch>
        </p:blipFill>
        <p:spPr>
          <a:xfrm>
            <a:off x="6143625" y="0"/>
            <a:ext cx="5243513" cy="6858000"/>
          </a:xfrm>
        </p:spPr>
      </p:pic>
    </p:spTree>
    <p:extLst>
      <p:ext uri="{BB962C8B-B14F-4D97-AF65-F5344CB8AC3E}">
        <p14:creationId xmlns:p14="http://schemas.microsoft.com/office/powerpoint/2010/main" val="251193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923599" y="1341895"/>
            <a:ext cx="3524595" cy="1684037"/>
          </a:xfrm>
        </p:spPr>
        <p:txBody>
          <a:bodyPr>
            <a:normAutofit fontScale="90000"/>
          </a:bodyPr>
          <a:lstStyle/>
          <a:p>
            <a:r>
              <a:rPr lang="ru-RU" sz="3600" dirty="0">
                <a:latin typeface="Museo Sans Cyrl 700" panose="02000000000000000000" pitchFamily="50" charset="-52"/>
              </a:rPr>
              <a:t>Страны, </a:t>
            </a:r>
            <a:br>
              <a:rPr lang="ru-RU" sz="3600" dirty="0">
                <a:latin typeface="Museo Sans Cyrl 700" panose="02000000000000000000" pitchFamily="50" charset="-52"/>
              </a:rPr>
            </a:br>
            <a:r>
              <a:rPr lang="ru-RU" sz="3600" dirty="0">
                <a:latin typeface="Museo Sans Cyrl 700" panose="02000000000000000000" pitchFamily="50" charset="-52"/>
              </a:rPr>
              <a:t>в которых мы </a:t>
            </a:r>
            <a:br>
              <a:rPr lang="ru-RU" sz="3600" dirty="0">
                <a:latin typeface="Museo Sans Cyrl 700" panose="02000000000000000000" pitchFamily="50" charset="-52"/>
              </a:rPr>
            </a:br>
            <a:r>
              <a:rPr lang="ru-RU" sz="3600" dirty="0">
                <a:latin typeface="Museo Sans Cyrl 700" panose="02000000000000000000" pitchFamily="50" charset="-52"/>
              </a:rPr>
              <a:t>представлены</a:t>
            </a:r>
            <a:br>
              <a:rPr lang="en-US" dirty="0">
                <a:latin typeface="Museo Sans Cyrl 500" panose="02000000000000000000" pitchFamily="50" charset="-52"/>
              </a:rPr>
            </a:br>
            <a:endParaRPr lang="en-US" dirty="0">
              <a:latin typeface="Museo Sans Cyrl 500" panose="02000000000000000000" pitchFamily="50" charset="-52"/>
            </a:endParaRPr>
          </a:p>
        </p:txBody>
      </p:sp>
      <p:sp>
        <p:nvSpPr>
          <p:cNvPr id="131" name="TextBox 130">
            <a:extLst>
              <a:ext uri="{FF2B5EF4-FFF2-40B4-BE49-F238E27FC236}">
                <a16:creationId xmlns:a16="http://schemas.microsoft.com/office/drawing/2014/main" id="{6C913477-BFA6-AE9D-1234-7DB15C30537F}"/>
              </a:ext>
            </a:extLst>
          </p:cNvPr>
          <p:cNvSpPr txBox="1"/>
          <p:nvPr/>
        </p:nvSpPr>
        <p:spPr>
          <a:xfrm>
            <a:off x="1280867" y="2862907"/>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Россия</a:t>
            </a:r>
            <a:endParaRPr lang="en-US" sz="1000" dirty="0">
              <a:solidFill>
                <a:schemeClr val="tx1">
                  <a:alpha val="70000"/>
                </a:schemeClr>
              </a:solidFill>
              <a:latin typeface="Museo Sans Cyrl 700" panose="02000000000000000000" pitchFamily="50" charset="-52"/>
            </a:endParaRPr>
          </a:p>
        </p:txBody>
      </p:sp>
      <p:sp>
        <p:nvSpPr>
          <p:cNvPr id="132" name="Rectangle 189">
            <a:extLst>
              <a:ext uri="{FF2B5EF4-FFF2-40B4-BE49-F238E27FC236}">
                <a16:creationId xmlns:a16="http://schemas.microsoft.com/office/drawing/2014/main" id="{68161887-43E5-BD8C-F103-25022555CA61}"/>
              </a:ext>
            </a:extLst>
          </p:cNvPr>
          <p:cNvSpPr/>
          <p:nvPr/>
        </p:nvSpPr>
        <p:spPr>
          <a:xfrm>
            <a:off x="931618" y="2958504"/>
            <a:ext cx="161926" cy="161926"/>
          </a:xfrm>
          <a:prstGeom prst="rect">
            <a:avLst/>
          </a:prstGeom>
          <a:solidFill>
            <a:srgbClr val="1D93CF"/>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33" name="TextBox 132">
            <a:extLst>
              <a:ext uri="{FF2B5EF4-FFF2-40B4-BE49-F238E27FC236}">
                <a16:creationId xmlns:a16="http://schemas.microsoft.com/office/drawing/2014/main" id="{57438895-1F93-475A-3DA0-C11FD3CE56BE}"/>
              </a:ext>
            </a:extLst>
          </p:cNvPr>
          <p:cNvSpPr txBox="1"/>
          <p:nvPr/>
        </p:nvSpPr>
        <p:spPr>
          <a:xfrm>
            <a:off x="1280867" y="3462839"/>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Украина</a:t>
            </a:r>
            <a:endParaRPr lang="en-US" sz="1000" dirty="0">
              <a:solidFill>
                <a:schemeClr val="tx1">
                  <a:alpha val="70000"/>
                </a:schemeClr>
              </a:solidFill>
              <a:latin typeface="Museo Sans Cyrl 700" panose="02000000000000000000" pitchFamily="50" charset="-52"/>
            </a:endParaRPr>
          </a:p>
        </p:txBody>
      </p:sp>
      <p:sp>
        <p:nvSpPr>
          <p:cNvPr id="134" name="Rectangle 192">
            <a:extLst>
              <a:ext uri="{FF2B5EF4-FFF2-40B4-BE49-F238E27FC236}">
                <a16:creationId xmlns:a16="http://schemas.microsoft.com/office/drawing/2014/main" id="{33EBB496-485D-6505-6E2C-D2750813C182}"/>
              </a:ext>
            </a:extLst>
          </p:cNvPr>
          <p:cNvSpPr/>
          <p:nvPr/>
        </p:nvSpPr>
        <p:spPr>
          <a:xfrm>
            <a:off x="931618" y="3558436"/>
            <a:ext cx="161926" cy="161926"/>
          </a:xfrm>
          <a:prstGeom prst="rect">
            <a:avLst/>
          </a:prstGeom>
          <a:solidFill>
            <a:srgbClr val="FDB813"/>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35" name="TextBox 134">
            <a:extLst>
              <a:ext uri="{FF2B5EF4-FFF2-40B4-BE49-F238E27FC236}">
                <a16:creationId xmlns:a16="http://schemas.microsoft.com/office/drawing/2014/main" id="{031CD627-B5F2-1B73-6B43-51898004688D}"/>
              </a:ext>
            </a:extLst>
          </p:cNvPr>
          <p:cNvSpPr txBox="1"/>
          <p:nvPr/>
        </p:nvSpPr>
        <p:spPr>
          <a:xfrm>
            <a:off x="1280867" y="4055318"/>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Белоруссия</a:t>
            </a:r>
            <a:endParaRPr lang="en-US" sz="1000" dirty="0">
              <a:solidFill>
                <a:schemeClr val="tx1">
                  <a:alpha val="70000"/>
                </a:schemeClr>
              </a:solidFill>
              <a:latin typeface="Museo Sans Cyrl 700" panose="02000000000000000000" pitchFamily="50" charset="-52"/>
            </a:endParaRPr>
          </a:p>
        </p:txBody>
      </p:sp>
      <p:sp>
        <p:nvSpPr>
          <p:cNvPr id="136" name="Rectangle 194">
            <a:extLst>
              <a:ext uri="{FF2B5EF4-FFF2-40B4-BE49-F238E27FC236}">
                <a16:creationId xmlns:a16="http://schemas.microsoft.com/office/drawing/2014/main" id="{E9492EC6-2272-4CD3-EFE7-02CAE3E7D853}"/>
              </a:ext>
            </a:extLst>
          </p:cNvPr>
          <p:cNvSpPr/>
          <p:nvPr/>
        </p:nvSpPr>
        <p:spPr>
          <a:xfrm>
            <a:off x="931618" y="4150915"/>
            <a:ext cx="161926" cy="161926"/>
          </a:xfrm>
          <a:prstGeom prst="rect">
            <a:avLst/>
          </a:prstGeom>
          <a:solidFill>
            <a:srgbClr val="9561A9"/>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37" name="TextBox 136">
            <a:extLst>
              <a:ext uri="{FF2B5EF4-FFF2-40B4-BE49-F238E27FC236}">
                <a16:creationId xmlns:a16="http://schemas.microsoft.com/office/drawing/2014/main" id="{8B9D3C48-800D-AC2C-6CE6-042A12512AF1}"/>
              </a:ext>
            </a:extLst>
          </p:cNvPr>
          <p:cNvSpPr txBox="1"/>
          <p:nvPr/>
        </p:nvSpPr>
        <p:spPr>
          <a:xfrm>
            <a:off x="1272848" y="4647699"/>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Грузия</a:t>
            </a:r>
            <a:endParaRPr lang="en-US" sz="1000" dirty="0">
              <a:solidFill>
                <a:schemeClr val="tx1">
                  <a:alpha val="70000"/>
                </a:schemeClr>
              </a:solidFill>
              <a:latin typeface="Museo Sans Cyrl 700" panose="02000000000000000000" pitchFamily="50" charset="-52"/>
            </a:endParaRPr>
          </a:p>
        </p:txBody>
      </p:sp>
      <p:sp>
        <p:nvSpPr>
          <p:cNvPr id="138" name="Rectangle 196">
            <a:extLst>
              <a:ext uri="{FF2B5EF4-FFF2-40B4-BE49-F238E27FC236}">
                <a16:creationId xmlns:a16="http://schemas.microsoft.com/office/drawing/2014/main" id="{AFF2E8CE-8B54-F9AD-8EEC-766599F556ED}"/>
              </a:ext>
            </a:extLst>
          </p:cNvPr>
          <p:cNvSpPr/>
          <p:nvPr/>
        </p:nvSpPr>
        <p:spPr>
          <a:xfrm>
            <a:off x="923599" y="4743296"/>
            <a:ext cx="161926" cy="161926"/>
          </a:xfrm>
          <a:prstGeom prst="rect">
            <a:avLst/>
          </a:prstGeom>
          <a:solidFill>
            <a:srgbClr val="EF3125"/>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39" name="TextBox 138">
            <a:extLst>
              <a:ext uri="{FF2B5EF4-FFF2-40B4-BE49-F238E27FC236}">
                <a16:creationId xmlns:a16="http://schemas.microsoft.com/office/drawing/2014/main" id="{0671A94B-6E3A-682E-E8B1-1B91B4047884}"/>
              </a:ext>
            </a:extLst>
          </p:cNvPr>
          <p:cNvSpPr txBox="1"/>
          <p:nvPr/>
        </p:nvSpPr>
        <p:spPr>
          <a:xfrm>
            <a:off x="1272848" y="5246532"/>
            <a:ext cx="1480081" cy="503590"/>
          </a:xfrm>
          <a:prstGeom prst="rect">
            <a:avLst/>
          </a:prstGeom>
          <a:noFill/>
        </p:spPr>
        <p:txBody>
          <a:bodyPr wrap="square" lIns="0" tIns="36000" rIns="0" bIns="36000" rtlCol="0">
            <a:spAutoFit/>
          </a:bodyPr>
          <a:lstStyle/>
          <a:p>
            <a:pPr>
              <a:spcBef>
                <a:spcPts val="600"/>
              </a:spcBef>
            </a:pPr>
            <a:r>
              <a:rPr lang="ru-RU" sz="1400" b="1" dirty="0">
                <a:latin typeface="Museo Sans Cyrl 700" panose="02000000000000000000" pitchFamily="50" charset="-52"/>
              </a:rPr>
              <a:t>Страны Прибалтики</a:t>
            </a:r>
          </a:p>
        </p:txBody>
      </p:sp>
      <p:sp>
        <p:nvSpPr>
          <p:cNvPr id="140" name="Rectangle 198">
            <a:extLst>
              <a:ext uri="{FF2B5EF4-FFF2-40B4-BE49-F238E27FC236}">
                <a16:creationId xmlns:a16="http://schemas.microsoft.com/office/drawing/2014/main" id="{D99D8BBE-A0FF-FC1F-43EF-FFCE2C923FD2}"/>
              </a:ext>
            </a:extLst>
          </p:cNvPr>
          <p:cNvSpPr/>
          <p:nvPr/>
        </p:nvSpPr>
        <p:spPr>
          <a:xfrm>
            <a:off x="923599" y="5342129"/>
            <a:ext cx="161926" cy="161926"/>
          </a:xfrm>
          <a:prstGeom prst="rect">
            <a:avLst/>
          </a:prstGeom>
          <a:solidFill>
            <a:srgbClr val="49AA43"/>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45" name="TextBox 144">
            <a:extLst>
              <a:ext uri="{FF2B5EF4-FFF2-40B4-BE49-F238E27FC236}">
                <a16:creationId xmlns:a16="http://schemas.microsoft.com/office/drawing/2014/main" id="{E9CDB74F-5171-388A-0AE1-B6C1693B736D}"/>
              </a:ext>
            </a:extLst>
          </p:cNvPr>
          <p:cNvSpPr txBox="1"/>
          <p:nvPr/>
        </p:nvSpPr>
        <p:spPr>
          <a:xfrm>
            <a:off x="3020984" y="2862907"/>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Польша</a:t>
            </a:r>
            <a:endParaRPr lang="en-US" sz="1000" dirty="0">
              <a:solidFill>
                <a:schemeClr val="tx1">
                  <a:alpha val="70000"/>
                </a:schemeClr>
              </a:solidFill>
              <a:latin typeface="Museo Sans Cyrl 700" panose="02000000000000000000" pitchFamily="50" charset="-52"/>
            </a:endParaRPr>
          </a:p>
        </p:txBody>
      </p:sp>
      <p:sp>
        <p:nvSpPr>
          <p:cNvPr id="146" name="Rectangle 189">
            <a:extLst>
              <a:ext uri="{FF2B5EF4-FFF2-40B4-BE49-F238E27FC236}">
                <a16:creationId xmlns:a16="http://schemas.microsoft.com/office/drawing/2014/main" id="{31C710DA-BF3C-32B2-50E4-4F9D5B75C373}"/>
              </a:ext>
            </a:extLst>
          </p:cNvPr>
          <p:cNvSpPr/>
          <p:nvPr/>
        </p:nvSpPr>
        <p:spPr>
          <a:xfrm>
            <a:off x="2671735" y="2958504"/>
            <a:ext cx="161926" cy="161926"/>
          </a:xfrm>
          <a:prstGeom prst="rect">
            <a:avLst/>
          </a:prstGeom>
          <a:solidFill>
            <a:srgbClr val="F47320"/>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47" name="TextBox 146">
            <a:extLst>
              <a:ext uri="{FF2B5EF4-FFF2-40B4-BE49-F238E27FC236}">
                <a16:creationId xmlns:a16="http://schemas.microsoft.com/office/drawing/2014/main" id="{D6817B63-EC5C-F170-7C69-7B15F8596759}"/>
              </a:ext>
            </a:extLst>
          </p:cNvPr>
          <p:cNvSpPr txBox="1"/>
          <p:nvPr/>
        </p:nvSpPr>
        <p:spPr>
          <a:xfrm>
            <a:off x="3020984" y="3462839"/>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Германия</a:t>
            </a:r>
            <a:endParaRPr lang="en-US" sz="1000" dirty="0">
              <a:solidFill>
                <a:schemeClr val="tx1">
                  <a:alpha val="70000"/>
                </a:schemeClr>
              </a:solidFill>
              <a:latin typeface="Museo Sans Cyrl 700" panose="02000000000000000000" pitchFamily="50" charset="-52"/>
            </a:endParaRPr>
          </a:p>
        </p:txBody>
      </p:sp>
      <p:sp>
        <p:nvSpPr>
          <p:cNvPr id="148" name="Rectangle 192">
            <a:extLst>
              <a:ext uri="{FF2B5EF4-FFF2-40B4-BE49-F238E27FC236}">
                <a16:creationId xmlns:a16="http://schemas.microsoft.com/office/drawing/2014/main" id="{37D3965F-70C4-EA04-EF70-C06CB52AA641}"/>
              </a:ext>
            </a:extLst>
          </p:cNvPr>
          <p:cNvSpPr/>
          <p:nvPr/>
        </p:nvSpPr>
        <p:spPr>
          <a:xfrm>
            <a:off x="2671735" y="3558436"/>
            <a:ext cx="161926" cy="161926"/>
          </a:xfrm>
          <a:prstGeom prst="rect">
            <a:avLst/>
          </a:prstGeom>
          <a:solidFill>
            <a:srgbClr val="0069AA"/>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49" name="TextBox 148">
            <a:extLst>
              <a:ext uri="{FF2B5EF4-FFF2-40B4-BE49-F238E27FC236}">
                <a16:creationId xmlns:a16="http://schemas.microsoft.com/office/drawing/2014/main" id="{EB7ECE4E-6126-CA83-720C-C32011B4C838}"/>
              </a:ext>
            </a:extLst>
          </p:cNvPr>
          <p:cNvSpPr txBox="1"/>
          <p:nvPr/>
        </p:nvSpPr>
        <p:spPr>
          <a:xfrm>
            <a:off x="3020984" y="4055318"/>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Румыния</a:t>
            </a:r>
            <a:endParaRPr lang="en-US" sz="1000" dirty="0">
              <a:solidFill>
                <a:schemeClr val="tx1">
                  <a:alpha val="70000"/>
                </a:schemeClr>
              </a:solidFill>
              <a:latin typeface="Museo Sans Cyrl 700" panose="02000000000000000000" pitchFamily="50" charset="-52"/>
            </a:endParaRPr>
          </a:p>
        </p:txBody>
      </p:sp>
      <p:sp>
        <p:nvSpPr>
          <p:cNvPr id="150" name="Rectangle 194">
            <a:extLst>
              <a:ext uri="{FF2B5EF4-FFF2-40B4-BE49-F238E27FC236}">
                <a16:creationId xmlns:a16="http://schemas.microsoft.com/office/drawing/2014/main" id="{E1543EF7-D1C9-E470-9CA9-41D6F8799330}"/>
              </a:ext>
            </a:extLst>
          </p:cNvPr>
          <p:cNvSpPr/>
          <p:nvPr/>
        </p:nvSpPr>
        <p:spPr>
          <a:xfrm>
            <a:off x="2671735" y="4150915"/>
            <a:ext cx="161926" cy="161926"/>
          </a:xfrm>
          <a:prstGeom prst="rect">
            <a:avLst/>
          </a:prstGeom>
          <a:solidFill>
            <a:srgbClr val="B195C6"/>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51" name="TextBox 150">
            <a:extLst>
              <a:ext uri="{FF2B5EF4-FFF2-40B4-BE49-F238E27FC236}">
                <a16:creationId xmlns:a16="http://schemas.microsoft.com/office/drawing/2014/main" id="{8C68E1C1-4D46-CA1D-31F0-CBD12D2CE8EF}"/>
              </a:ext>
            </a:extLst>
          </p:cNvPr>
          <p:cNvSpPr txBox="1"/>
          <p:nvPr/>
        </p:nvSpPr>
        <p:spPr>
          <a:xfrm>
            <a:off x="3012965" y="4647699"/>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Чехия</a:t>
            </a:r>
            <a:endParaRPr lang="en-US" sz="1000" dirty="0">
              <a:solidFill>
                <a:schemeClr val="tx1">
                  <a:alpha val="70000"/>
                </a:schemeClr>
              </a:solidFill>
              <a:latin typeface="Museo Sans Cyrl 700" panose="02000000000000000000" pitchFamily="50" charset="-52"/>
            </a:endParaRPr>
          </a:p>
        </p:txBody>
      </p:sp>
      <p:sp>
        <p:nvSpPr>
          <p:cNvPr id="152" name="Rectangle 196">
            <a:extLst>
              <a:ext uri="{FF2B5EF4-FFF2-40B4-BE49-F238E27FC236}">
                <a16:creationId xmlns:a16="http://schemas.microsoft.com/office/drawing/2014/main" id="{CA60F3B5-CD53-5FD9-A5B4-29FCC3F3508A}"/>
              </a:ext>
            </a:extLst>
          </p:cNvPr>
          <p:cNvSpPr/>
          <p:nvPr/>
        </p:nvSpPr>
        <p:spPr>
          <a:xfrm>
            <a:off x="2663716" y="4743296"/>
            <a:ext cx="161926" cy="161926"/>
          </a:xfrm>
          <a:prstGeom prst="rect">
            <a:avLst/>
          </a:prstGeom>
          <a:solidFill>
            <a:srgbClr val="C50C46"/>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53" name="TextBox 152">
            <a:extLst>
              <a:ext uri="{FF2B5EF4-FFF2-40B4-BE49-F238E27FC236}">
                <a16:creationId xmlns:a16="http://schemas.microsoft.com/office/drawing/2014/main" id="{0DB1AAD3-12EF-B2CD-2FA7-E966E3A6F9CD}"/>
              </a:ext>
            </a:extLst>
          </p:cNvPr>
          <p:cNvSpPr txBox="1"/>
          <p:nvPr/>
        </p:nvSpPr>
        <p:spPr>
          <a:xfrm>
            <a:off x="3012965" y="5246532"/>
            <a:ext cx="1480081" cy="329440"/>
          </a:xfrm>
          <a:prstGeom prst="rect">
            <a:avLst/>
          </a:prstGeom>
          <a:noFill/>
        </p:spPr>
        <p:txBody>
          <a:bodyPr wrap="square" lIns="0" tIns="36000" rIns="0" bIns="36000" rtlCol="0">
            <a:spAutoFit/>
          </a:bodyPr>
          <a:lstStyle/>
          <a:p>
            <a:pPr>
              <a:lnSpc>
                <a:spcPct val="130000"/>
              </a:lnSpc>
              <a:spcBef>
                <a:spcPts val="600"/>
              </a:spcBef>
            </a:pPr>
            <a:r>
              <a:rPr lang="ru-RU" sz="1400" b="1" dirty="0">
                <a:latin typeface="Museo Sans Cyrl 700" panose="02000000000000000000" pitchFamily="50" charset="-52"/>
              </a:rPr>
              <a:t>Швейцария</a:t>
            </a:r>
            <a:endParaRPr lang="en-US" sz="1000" dirty="0">
              <a:solidFill>
                <a:schemeClr val="tx1">
                  <a:alpha val="70000"/>
                </a:schemeClr>
              </a:solidFill>
              <a:latin typeface="Museo Sans Cyrl 700" panose="02000000000000000000" pitchFamily="50" charset="-52"/>
            </a:endParaRPr>
          </a:p>
        </p:txBody>
      </p:sp>
      <p:sp>
        <p:nvSpPr>
          <p:cNvPr id="154" name="Rectangle 198">
            <a:extLst>
              <a:ext uri="{FF2B5EF4-FFF2-40B4-BE49-F238E27FC236}">
                <a16:creationId xmlns:a16="http://schemas.microsoft.com/office/drawing/2014/main" id="{80E468E2-8657-1F69-4E7B-9D2DD35DA936}"/>
              </a:ext>
            </a:extLst>
          </p:cNvPr>
          <p:cNvSpPr/>
          <p:nvPr/>
        </p:nvSpPr>
        <p:spPr>
          <a:xfrm>
            <a:off x="2663716" y="5342129"/>
            <a:ext cx="161926" cy="161926"/>
          </a:xfrm>
          <a:prstGeom prst="rect">
            <a:avLst/>
          </a:prstGeom>
          <a:solidFill>
            <a:srgbClr val="C1D82E"/>
          </a:solidFill>
          <a:ln>
            <a:noFill/>
          </a:ln>
          <a:effectLst>
            <a:outerShdw blurRad="38100" dist="127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159" name="Рисунок 158">
            <a:extLst>
              <a:ext uri="{FF2B5EF4-FFF2-40B4-BE49-F238E27FC236}">
                <a16:creationId xmlns:a16="http://schemas.microsoft.com/office/drawing/2014/main" id="{FC3BFD5A-C700-CECA-6268-B15C218DD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621" y="1341894"/>
            <a:ext cx="6306703" cy="4124325"/>
          </a:xfrm>
          <a:prstGeom prst="rect">
            <a:avLst/>
          </a:prstGeom>
        </p:spPr>
      </p:pic>
      <p:grpSp>
        <p:nvGrpSpPr>
          <p:cNvPr id="25" name="Группа 24"/>
          <p:cNvGrpSpPr/>
          <p:nvPr/>
        </p:nvGrpSpPr>
        <p:grpSpPr>
          <a:xfrm>
            <a:off x="127243" y="170903"/>
            <a:ext cx="2114307" cy="571500"/>
            <a:chOff x="2637692" y="149469"/>
            <a:chExt cx="2114307" cy="571500"/>
          </a:xfrm>
        </p:grpSpPr>
        <p:sp>
          <p:nvSpPr>
            <p:cNvPr id="26" name="Скругленный прямоугольник 25"/>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28" name="Рисунок 27">
            <a:extLst>
              <a:ext uri="{FF2B5EF4-FFF2-40B4-BE49-F238E27FC236}">
                <a16:creationId xmlns:a16="http://schemas.microsoft.com/office/drawing/2014/main" id="{DDB45EC5-3CEF-6DDF-730C-5DAAB9D9969C}"/>
              </a:ext>
            </a:extLst>
          </p:cNvPr>
          <p:cNvPicPr>
            <a:picLocks noChangeAspect="1"/>
          </p:cNvPicPr>
          <p:nvPr/>
        </p:nvPicPr>
        <p:blipFill>
          <a:blip r:embed="rId5"/>
          <a:stretch>
            <a:fillRect/>
          </a:stretch>
        </p:blipFill>
        <p:spPr>
          <a:xfrm>
            <a:off x="11090195" y="4198761"/>
            <a:ext cx="963251" cy="2670279"/>
          </a:xfrm>
          <a:prstGeom prst="rect">
            <a:avLst/>
          </a:prstGeom>
        </p:spPr>
      </p:pic>
      <p:pic>
        <p:nvPicPr>
          <p:cNvPr id="29" name="Рисунок 28">
            <a:extLst>
              <a:ext uri="{FF2B5EF4-FFF2-40B4-BE49-F238E27FC236}">
                <a16:creationId xmlns:a16="http://schemas.microsoft.com/office/drawing/2014/main" id="{441FEA6B-A0AF-5390-75FD-39EA4458802A}"/>
              </a:ext>
            </a:extLst>
          </p:cNvPr>
          <p:cNvPicPr>
            <a:picLocks noChangeAspect="1"/>
          </p:cNvPicPr>
          <p:nvPr/>
        </p:nvPicPr>
        <p:blipFill>
          <a:blip r:embed="rId6"/>
          <a:stretch>
            <a:fillRect/>
          </a:stretch>
        </p:blipFill>
        <p:spPr>
          <a:xfrm>
            <a:off x="11387328" y="11040"/>
            <a:ext cx="804672" cy="6858000"/>
          </a:xfrm>
          <a:prstGeom prst="rect">
            <a:avLst/>
          </a:prstGeom>
        </p:spPr>
      </p:pic>
    </p:spTree>
    <p:extLst>
      <p:ext uri="{BB962C8B-B14F-4D97-AF65-F5344CB8AC3E}">
        <p14:creationId xmlns:p14="http://schemas.microsoft.com/office/powerpoint/2010/main" val="1794285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1000" fill="hold"/>
                                        <p:tgtEl>
                                          <p:spTgt spid="132"/>
                                        </p:tgtEl>
                                        <p:attrNameLst>
                                          <p:attrName>ppt_x</p:attrName>
                                        </p:attrNameLst>
                                      </p:cBhvr>
                                      <p:tavLst>
                                        <p:tav tm="0">
                                          <p:val>
                                            <p:strVal val="#ppt_x"/>
                                          </p:val>
                                        </p:tav>
                                        <p:tav tm="100000">
                                          <p:val>
                                            <p:strVal val="#ppt_x"/>
                                          </p:val>
                                        </p:tav>
                                      </p:tavLst>
                                    </p:anim>
                                    <p:anim calcmode="lin" valueType="num">
                                      <p:cBhvr additive="base">
                                        <p:cTn id="8" dur="1000" fill="hold"/>
                                        <p:tgtEl>
                                          <p:spTgt spid="132"/>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1000" fill="hold"/>
                                        <p:tgtEl>
                                          <p:spTgt spid="131"/>
                                        </p:tgtEl>
                                        <p:attrNameLst>
                                          <p:attrName>ppt_x</p:attrName>
                                        </p:attrNameLst>
                                      </p:cBhvr>
                                      <p:tavLst>
                                        <p:tav tm="0">
                                          <p:val>
                                            <p:strVal val="#ppt_x"/>
                                          </p:val>
                                        </p:tav>
                                        <p:tav tm="100000">
                                          <p:val>
                                            <p:strVal val="#ppt_x"/>
                                          </p:val>
                                        </p:tav>
                                      </p:tavLst>
                                    </p:anim>
                                    <p:anim calcmode="lin" valueType="num">
                                      <p:cBhvr additive="base">
                                        <p:cTn id="12" dur="1000" fill="hold"/>
                                        <p:tgtEl>
                                          <p:spTgt spid="131"/>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 calcmode="lin" valueType="num">
                                      <p:cBhvr additive="base">
                                        <p:cTn id="15" dur="1000" fill="hold"/>
                                        <p:tgtEl>
                                          <p:spTgt spid="134"/>
                                        </p:tgtEl>
                                        <p:attrNameLst>
                                          <p:attrName>ppt_x</p:attrName>
                                        </p:attrNameLst>
                                      </p:cBhvr>
                                      <p:tavLst>
                                        <p:tav tm="0">
                                          <p:val>
                                            <p:strVal val="#ppt_x"/>
                                          </p:val>
                                        </p:tav>
                                        <p:tav tm="100000">
                                          <p:val>
                                            <p:strVal val="#ppt_x"/>
                                          </p:val>
                                        </p:tav>
                                      </p:tavLst>
                                    </p:anim>
                                    <p:anim calcmode="lin" valueType="num">
                                      <p:cBhvr additive="base">
                                        <p:cTn id="16" dur="1000" fill="hold"/>
                                        <p:tgtEl>
                                          <p:spTgt spid="13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25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1000" fill="hold"/>
                                        <p:tgtEl>
                                          <p:spTgt spid="133"/>
                                        </p:tgtEl>
                                        <p:attrNameLst>
                                          <p:attrName>ppt_x</p:attrName>
                                        </p:attrNameLst>
                                      </p:cBhvr>
                                      <p:tavLst>
                                        <p:tav tm="0">
                                          <p:val>
                                            <p:strVal val="#ppt_x"/>
                                          </p:val>
                                        </p:tav>
                                        <p:tav tm="100000">
                                          <p:val>
                                            <p:strVal val="#ppt_x"/>
                                          </p:val>
                                        </p:tav>
                                      </p:tavLst>
                                    </p:anim>
                                    <p:anim calcmode="lin" valueType="num">
                                      <p:cBhvr additive="base">
                                        <p:cTn id="20" dur="1000" fill="hold"/>
                                        <p:tgtEl>
                                          <p:spTgt spid="133"/>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1000" fill="hold"/>
                                        <p:tgtEl>
                                          <p:spTgt spid="136"/>
                                        </p:tgtEl>
                                        <p:attrNameLst>
                                          <p:attrName>ppt_x</p:attrName>
                                        </p:attrNameLst>
                                      </p:cBhvr>
                                      <p:tavLst>
                                        <p:tav tm="0">
                                          <p:val>
                                            <p:strVal val="#ppt_x"/>
                                          </p:val>
                                        </p:tav>
                                        <p:tav tm="100000">
                                          <p:val>
                                            <p:strVal val="#ppt_x"/>
                                          </p:val>
                                        </p:tav>
                                      </p:tavLst>
                                    </p:anim>
                                    <p:anim calcmode="lin" valueType="num">
                                      <p:cBhvr additive="base">
                                        <p:cTn id="24" dur="1000" fill="hold"/>
                                        <p:tgtEl>
                                          <p:spTgt spid="136"/>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250"/>
                                  </p:stCondLst>
                                  <p:childTnLst>
                                    <p:set>
                                      <p:cBhvr>
                                        <p:cTn id="26" dur="1" fill="hold">
                                          <p:stCondLst>
                                            <p:cond delay="0"/>
                                          </p:stCondLst>
                                        </p:cTn>
                                        <p:tgtEl>
                                          <p:spTgt spid="135"/>
                                        </p:tgtEl>
                                        <p:attrNameLst>
                                          <p:attrName>style.visibility</p:attrName>
                                        </p:attrNameLst>
                                      </p:cBhvr>
                                      <p:to>
                                        <p:strVal val="visible"/>
                                      </p:to>
                                    </p:set>
                                    <p:anim calcmode="lin" valueType="num">
                                      <p:cBhvr additive="base">
                                        <p:cTn id="27" dur="1000" fill="hold"/>
                                        <p:tgtEl>
                                          <p:spTgt spid="135"/>
                                        </p:tgtEl>
                                        <p:attrNameLst>
                                          <p:attrName>ppt_x</p:attrName>
                                        </p:attrNameLst>
                                      </p:cBhvr>
                                      <p:tavLst>
                                        <p:tav tm="0">
                                          <p:val>
                                            <p:strVal val="#ppt_x"/>
                                          </p:val>
                                        </p:tav>
                                        <p:tav tm="100000">
                                          <p:val>
                                            <p:strVal val="#ppt_x"/>
                                          </p:val>
                                        </p:tav>
                                      </p:tavLst>
                                    </p:anim>
                                    <p:anim calcmode="lin" valueType="num">
                                      <p:cBhvr additive="base">
                                        <p:cTn id="28" dur="1000" fill="hold"/>
                                        <p:tgtEl>
                                          <p:spTgt spid="135"/>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0"/>
                                  </p:stCondLst>
                                  <p:childTnLst>
                                    <p:set>
                                      <p:cBhvr>
                                        <p:cTn id="30" dur="1" fill="hold">
                                          <p:stCondLst>
                                            <p:cond delay="0"/>
                                          </p:stCondLst>
                                        </p:cTn>
                                        <p:tgtEl>
                                          <p:spTgt spid="138"/>
                                        </p:tgtEl>
                                        <p:attrNameLst>
                                          <p:attrName>style.visibility</p:attrName>
                                        </p:attrNameLst>
                                      </p:cBhvr>
                                      <p:to>
                                        <p:strVal val="visible"/>
                                      </p:to>
                                    </p:set>
                                    <p:anim calcmode="lin" valueType="num">
                                      <p:cBhvr additive="base">
                                        <p:cTn id="31" dur="1000" fill="hold"/>
                                        <p:tgtEl>
                                          <p:spTgt spid="138"/>
                                        </p:tgtEl>
                                        <p:attrNameLst>
                                          <p:attrName>ppt_x</p:attrName>
                                        </p:attrNameLst>
                                      </p:cBhvr>
                                      <p:tavLst>
                                        <p:tav tm="0">
                                          <p:val>
                                            <p:strVal val="#ppt_x"/>
                                          </p:val>
                                        </p:tav>
                                        <p:tav tm="100000">
                                          <p:val>
                                            <p:strVal val="#ppt_x"/>
                                          </p:val>
                                        </p:tav>
                                      </p:tavLst>
                                    </p:anim>
                                    <p:anim calcmode="lin" valueType="num">
                                      <p:cBhvr additive="base">
                                        <p:cTn id="32" dur="1000" fill="hold"/>
                                        <p:tgtEl>
                                          <p:spTgt spid="138"/>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250"/>
                                  </p:stCondLst>
                                  <p:childTnLst>
                                    <p:set>
                                      <p:cBhvr>
                                        <p:cTn id="34" dur="1" fill="hold">
                                          <p:stCondLst>
                                            <p:cond delay="0"/>
                                          </p:stCondLst>
                                        </p:cTn>
                                        <p:tgtEl>
                                          <p:spTgt spid="137"/>
                                        </p:tgtEl>
                                        <p:attrNameLst>
                                          <p:attrName>style.visibility</p:attrName>
                                        </p:attrNameLst>
                                      </p:cBhvr>
                                      <p:to>
                                        <p:strVal val="visible"/>
                                      </p:to>
                                    </p:set>
                                    <p:anim calcmode="lin" valueType="num">
                                      <p:cBhvr additive="base">
                                        <p:cTn id="35" dur="1000" fill="hold"/>
                                        <p:tgtEl>
                                          <p:spTgt spid="137"/>
                                        </p:tgtEl>
                                        <p:attrNameLst>
                                          <p:attrName>ppt_x</p:attrName>
                                        </p:attrNameLst>
                                      </p:cBhvr>
                                      <p:tavLst>
                                        <p:tav tm="0">
                                          <p:val>
                                            <p:strVal val="#ppt_x"/>
                                          </p:val>
                                        </p:tav>
                                        <p:tav tm="100000">
                                          <p:val>
                                            <p:strVal val="#ppt_x"/>
                                          </p:val>
                                        </p:tav>
                                      </p:tavLst>
                                    </p:anim>
                                    <p:anim calcmode="lin" valueType="num">
                                      <p:cBhvr additive="base">
                                        <p:cTn id="36" dur="1000" fill="hold"/>
                                        <p:tgtEl>
                                          <p:spTgt spid="137"/>
                                        </p:tgtEl>
                                        <p:attrNameLst>
                                          <p:attrName>ppt_y</p:attrName>
                                        </p:attrNameLst>
                                      </p:cBhvr>
                                      <p:tavLst>
                                        <p:tav tm="0">
                                          <p:val>
                                            <p:strVal val="1+#ppt_h/2"/>
                                          </p:val>
                                        </p:tav>
                                        <p:tav tm="100000">
                                          <p:val>
                                            <p:strVal val="#ppt_y"/>
                                          </p:val>
                                        </p:tav>
                                      </p:tavLst>
                                    </p:anim>
                                  </p:childTnLst>
                                </p:cTn>
                              </p:par>
                              <p:par>
                                <p:cTn id="37" presetID="2" presetClass="entr" presetSubtype="4" decel="50000" fill="hold" grpId="0" nodeType="withEffect">
                                  <p:stCondLst>
                                    <p:cond delay="0"/>
                                  </p:stCondLst>
                                  <p:childTnLst>
                                    <p:set>
                                      <p:cBhvr>
                                        <p:cTn id="38" dur="1" fill="hold">
                                          <p:stCondLst>
                                            <p:cond delay="0"/>
                                          </p:stCondLst>
                                        </p:cTn>
                                        <p:tgtEl>
                                          <p:spTgt spid="140"/>
                                        </p:tgtEl>
                                        <p:attrNameLst>
                                          <p:attrName>style.visibility</p:attrName>
                                        </p:attrNameLst>
                                      </p:cBhvr>
                                      <p:to>
                                        <p:strVal val="visible"/>
                                      </p:to>
                                    </p:set>
                                    <p:anim calcmode="lin" valueType="num">
                                      <p:cBhvr additive="base">
                                        <p:cTn id="39" dur="1000" fill="hold"/>
                                        <p:tgtEl>
                                          <p:spTgt spid="140"/>
                                        </p:tgtEl>
                                        <p:attrNameLst>
                                          <p:attrName>ppt_x</p:attrName>
                                        </p:attrNameLst>
                                      </p:cBhvr>
                                      <p:tavLst>
                                        <p:tav tm="0">
                                          <p:val>
                                            <p:strVal val="#ppt_x"/>
                                          </p:val>
                                        </p:tav>
                                        <p:tav tm="100000">
                                          <p:val>
                                            <p:strVal val="#ppt_x"/>
                                          </p:val>
                                        </p:tav>
                                      </p:tavLst>
                                    </p:anim>
                                    <p:anim calcmode="lin" valueType="num">
                                      <p:cBhvr additive="base">
                                        <p:cTn id="40" dur="1000" fill="hold"/>
                                        <p:tgtEl>
                                          <p:spTgt spid="140"/>
                                        </p:tgtEl>
                                        <p:attrNameLst>
                                          <p:attrName>ppt_y</p:attrName>
                                        </p:attrNameLst>
                                      </p:cBhvr>
                                      <p:tavLst>
                                        <p:tav tm="0">
                                          <p:val>
                                            <p:strVal val="1+#ppt_h/2"/>
                                          </p:val>
                                        </p:tav>
                                        <p:tav tm="100000">
                                          <p:val>
                                            <p:strVal val="#ppt_y"/>
                                          </p:val>
                                        </p:tav>
                                      </p:tavLst>
                                    </p:anim>
                                  </p:childTnLst>
                                </p:cTn>
                              </p:par>
                              <p:par>
                                <p:cTn id="41" presetID="2" presetClass="entr" presetSubtype="4" decel="50000" fill="hold" grpId="0" nodeType="withEffect">
                                  <p:stCondLst>
                                    <p:cond delay="250"/>
                                  </p:stCondLst>
                                  <p:childTnLst>
                                    <p:set>
                                      <p:cBhvr>
                                        <p:cTn id="42" dur="1" fill="hold">
                                          <p:stCondLst>
                                            <p:cond delay="0"/>
                                          </p:stCondLst>
                                        </p:cTn>
                                        <p:tgtEl>
                                          <p:spTgt spid="139"/>
                                        </p:tgtEl>
                                        <p:attrNameLst>
                                          <p:attrName>style.visibility</p:attrName>
                                        </p:attrNameLst>
                                      </p:cBhvr>
                                      <p:to>
                                        <p:strVal val="visible"/>
                                      </p:to>
                                    </p:set>
                                    <p:anim calcmode="lin" valueType="num">
                                      <p:cBhvr additive="base">
                                        <p:cTn id="43" dur="1000" fill="hold"/>
                                        <p:tgtEl>
                                          <p:spTgt spid="139"/>
                                        </p:tgtEl>
                                        <p:attrNameLst>
                                          <p:attrName>ppt_x</p:attrName>
                                        </p:attrNameLst>
                                      </p:cBhvr>
                                      <p:tavLst>
                                        <p:tav tm="0">
                                          <p:val>
                                            <p:strVal val="#ppt_x"/>
                                          </p:val>
                                        </p:tav>
                                        <p:tav tm="100000">
                                          <p:val>
                                            <p:strVal val="#ppt_x"/>
                                          </p:val>
                                        </p:tav>
                                      </p:tavLst>
                                    </p:anim>
                                    <p:anim calcmode="lin" valueType="num">
                                      <p:cBhvr additive="base">
                                        <p:cTn id="44" dur="1000" fill="hold"/>
                                        <p:tgtEl>
                                          <p:spTgt spid="139"/>
                                        </p:tgtEl>
                                        <p:attrNameLst>
                                          <p:attrName>ppt_y</p:attrName>
                                        </p:attrNameLst>
                                      </p:cBhvr>
                                      <p:tavLst>
                                        <p:tav tm="0">
                                          <p:val>
                                            <p:strVal val="1+#ppt_h/2"/>
                                          </p:val>
                                        </p:tav>
                                        <p:tav tm="100000">
                                          <p:val>
                                            <p:strVal val="#ppt_y"/>
                                          </p:val>
                                        </p:tav>
                                      </p:tavLst>
                                    </p:anim>
                                  </p:childTnLst>
                                </p:cTn>
                              </p:par>
                              <p:par>
                                <p:cTn id="45" presetID="2" presetClass="entr" presetSubtype="4" decel="50000" fill="hold" grpId="0" nodeType="withEffect">
                                  <p:stCondLst>
                                    <p:cond delay="0"/>
                                  </p:stCondLst>
                                  <p:childTnLst>
                                    <p:set>
                                      <p:cBhvr>
                                        <p:cTn id="46" dur="1" fill="hold">
                                          <p:stCondLst>
                                            <p:cond delay="0"/>
                                          </p:stCondLst>
                                        </p:cTn>
                                        <p:tgtEl>
                                          <p:spTgt spid="146"/>
                                        </p:tgtEl>
                                        <p:attrNameLst>
                                          <p:attrName>style.visibility</p:attrName>
                                        </p:attrNameLst>
                                      </p:cBhvr>
                                      <p:to>
                                        <p:strVal val="visible"/>
                                      </p:to>
                                    </p:set>
                                    <p:anim calcmode="lin" valueType="num">
                                      <p:cBhvr additive="base">
                                        <p:cTn id="47" dur="1000" fill="hold"/>
                                        <p:tgtEl>
                                          <p:spTgt spid="146"/>
                                        </p:tgtEl>
                                        <p:attrNameLst>
                                          <p:attrName>ppt_x</p:attrName>
                                        </p:attrNameLst>
                                      </p:cBhvr>
                                      <p:tavLst>
                                        <p:tav tm="0">
                                          <p:val>
                                            <p:strVal val="#ppt_x"/>
                                          </p:val>
                                        </p:tav>
                                        <p:tav tm="100000">
                                          <p:val>
                                            <p:strVal val="#ppt_x"/>
                                          </p:val>
                                        </p:tav>
                                      </p:tavLst>
                                    </p:anim>
                                    <p:anim calcmode="lin" valueType="num">
                                      <p:cBhvr additive="base">
                                        <p:cTn id="48" dur="1000" fill="hold"/>
                                        <p:tgtEl>
                                          <p:spTgt spid="146"/>
                                        </p:tgtEl>
                                        <p:attrNameLst>
                                          <p:attrName>ppt_y</p:attrName>
                                        </p:attrNameLst>
                                      </p:cBhvr>
                                      <p:tavLst>
                                        <p:tav tm="0">
                                          <p:val>
                                            <p:strVal val="1+#ppt_h/2"/>
                                          </p:val>
                                        </p:tav>
                                        <p:tav tm="100000">
                                          <p:val>
                                            <p:strVal val="#ppt_y"/>
                                          </p:val>
                                        </p:tav>
                                      </p:tavLst>
                                    </p:anim>
                                  </p:childTnLst>
                                </p:cTn>
                              </p:par>
                              <p:par>
                                <p:cTn id="49" presetID="2" presetClass="entr" presetSubtype="4" decel="50000" fill="hold" grpId="0" nodeType="withEffect">
                                  <p:stCondLst>
                                    <p:cond delay="250"/>
                                  </p:stCondLst>
                                  <p:childTnLst>
                                    <p:set>
                                      <p:cBhvr>
                                        <p:cTn id="50" dur="1" fill="hold">
                                          <p:stCondLst>
                                            <p:cond delay="0"/>
                                          </p:stCondLst>
                                        </p:cTn>
                                        <p:tgtEl>
                                          <p:spTgt spid="145"/>
                                        </p:tgtEl>
                                        <p:attrNameLst>
                                          <p:attrName>style.visibility</p:attrName>
                                        </p:attrNameLst>
                                      </p:cBhvr>
                                      <p:to>
                                        <p:strVal val="visible"/>
                                      </p:to>
                                    </p:set>
                                    <p:anim calcmode="lin" valueType="num">
                                      <p:cBhvr additive="base">
                                        <p:cTn id="51" dur="1000" fill="hold"/>
                                        <p:tgtEl>
                                          <p:spTgt spid="145"/>
                                        </p:tgtEl>
                                        <p:attrNameLst>
                                          <p:attrName>ppt_x</p:attrName>
                                        </p:attrNameLst>
                                      </p:cBhvr>
                                      <p:tavLst>
                                        <p:tav tm="0">
                                          <p:val>
                                            <p:strVal val="#ppt_x"/>
                                          </p:val>
                                        </p:tav>
                                        <p:tav tm="100000">
                                          <p:val>
                                            <p:strVal val="#ppt_x"/>
                                          </p:val>
                                        </p:tav>
                                      </p:tavLst>
                                    </p:anim>
                                    <p:anim calcmode="lin" valueType="num">
                                      <p:cBhvr additive="base">
                                        <p:cTn id="52" dur="1000" fill="hold"/>
                                        <p:tgtEl>
                                          <p:spTgt spid="145"/>
                                        </p:tgtEl>
                                        <p:attrNameLst>
                                          <p:attrName>ppt_y</p:attrName>
                                        </p:attrNameLst>
                                      </p:cBhvr>
                                      <p:tavLst>
                                        <p:tav tm="0">
                                          <p:val>
                                            <p:strVal val="1+#ppt_h/2"/>
                                          </p:val>
                                        </p:tav>
                                        <p:tav tm="100000">
                                          <p:val>
                                            <p:strVal val="#ppt_y"/>
                                          </p:val>
                                        </p:tav>
                                      </p:tavLst>
                                    </p:anim>
                                  </p:childTnLst>
                                </p:cTn>
                              </p:par>
                              <p:par>
                                <p:cTn id="53" presetID="2" presetClass="entr" presetSubtype="4" decel="50000" fill="hold" grpId="0" nodeType="withEffect">
                                  <p:stCondLst>
                                    <p:cond delay="0"/>
                                  </p:stCondLst>
                                  <p:childTnLst>
                                    <p:set>
                                      <p:cBhvr>
                                        <p:cTn id="54" dur="1" fill="hold">
                                          <p:stCondLst>
                                            <p:cond delay="0"/>
                                          </p:stCondLst>
                                        </p:cTn>
                                        <p:tgtEl>
                                          <p:spTgt spid="148"/>
                                        </p:tgtEl>
                                        <p:attrNameLst>
                                          <p:attrName>style.visibility</p:attrName>
                                        </p:attrNameLst>
                                      </p:cBhvr>
                                      <p:to>
                                        <p:strVal val="visible"/>
                                      </p:to>
                                    </p:set>
                                    <p:anim calcmode="lin" valueType="num">
                                      <p:cBhvr additive="base">
                                        <p:cTn id="55" dur="1000" fill="hold"/>
                                        <p:tgtEl>
                                          <p:spTgt spid="148"/>
                                        </p:tgtEl>
                                        <p:attrNameLst>
                                          <p:attrName>ppt_x</p:attrName>
                                        </p:attrNameLst>
                                      </p:cBhvr>
                                      <p:tavLst>
                                        <p:tav tm="0">
                                          <p:val>
                                            <p:strVal val="#ppt_x"/>
                                          </p:val>
                                        </p:tav>
                                        <p:tav tm="100000">
                                          <p:val>
                                            <p:strVal val="#ppt_x"/>
                                          </p:val>
                                        </p:tav>
                                      </p:tavLst>
                                    </p:anim>
                                    <p:anim calcmode="lin" valueType="num">
                                      <p:cBhvr additive="base">
                                        <p:cTn id="56" dur="1000" fill="hold"/>
                                        <p:tgtEl>
                                          <p:spTgt spid="148"/>
                                        </p:tgtEl>
                                        <p:attrNameLst>
                                          <p:attrName>ppt_y</p:attrName>
                                        </p:attrNameLst>
                                      </p:cBhvr>
                                      <p:tavLst>
                                        <p:tav tm="0">
                                          <p:val>
                                            <p:strVal val="1+#ppt_h/2"/>
                                          </p:val>
                                        </p:tav>
                                        <p:tav tm="100000">
                                          <p:val>
                                            <p:strVal val="#ppt_y"/>
                                          </p:val>
                                        </p:tav>
                                      </p:tavLst>
                                    </p:anim>
                                  </p:childTnLst>
                                </p:cTn>
                              </p:par>
                              <p:par>
                                <p:cTn id="57" presetID="2" presetClass="entr" presetSubtype="4" decel="50000" fill="hold" grpId="0" nodeType="withEffect">
                                  <p:stCondLst>
                                    <p:cond delay="250"/>
                                  </p:stCondLst>
                                  <p:childTnLst>
                                    <p:set>
                                      <p:cBhvr>
                                        <p:cTn id="58" dur="1" fill="hold">
                                          <p:stCondLst>
                                            <p:cond delay="0"/>
                                          </p:stCondLst>
                                        </p:cTn>
                                        <p:tgtEl>
                                          <p:spTgt spid="147"/>
                                        </p:tgtEl>
                                        <p:attrNameLst>
                                          <p:attrName>style.visibility</p:attrName>
                                        </p:attrNameLst>
                                      </p:cBhvr>
                                      <p:to>
                                        <p:strVal val="visible"/>
                                      </p:to>
                                    </p:set>
                                    <p:anim calcmode="lin" valueType="num">
                                      <p:cBhvr additive="base">
                                        <p:cTn id="59" dur="1000" fill="hold"/>
                                        <p:tgtEl>
                                          <p:spTgt spid="147"/>
                                        </p:tgtEl>
                                        <p:attrNameLst>
                                          <p:attrName>ppt_x</p:attrName>
                                        </p:attrNameLst>
                                      </p:cBhvr>
                                      <p:tavLst>
                                        <p:tav tm="0">
                                          <p:val>
                                            <p:strVal val="#ppt_x"/>
                                          </p:val>
                                        </p:tav>
                                        <p:tav tm="100000">
                                          <p:val>
                                            <p:strVal val="#ppt_x"/>
                                          </p:val>
                                        </p:tav>
                                      </p:tavLst>
                                    </p:anim>
                                    <p:anim calcmode="lin" valueType="num">
                                      <p:cBhvr additive="base">
                                        <p:cTn id="60" dur="1000" fill="hold"/>
                                        <p:tgtEl>
                                          <p:spTgt spid="147"/>
                                        </p:tgtEl>
                                        <p:attrNameLst>
                                          <p:attrName>ppt_y</p:attrName>
                                        </p:attrNameLst>
                                      </p:cBhvr>
                                      <p:tavLst>
                                        <p:tav tm="0">
                                          <p:val>
                                            <p:strVal val="1+#ppt_h/2"/>
                                          </p:val>
                                        </p:tav>
                                        <p:tav tm="100000">
                                          <p:val>
                                            <p:strVal val="#ppt_y"/>
                                          </p:val>
                                        </p:tav>
                                      </p:tavLst>
                                    </p:anim>
                                  </p:childTnLst>
                                </p:cTn>
                              </p:par>
                              <p:par>
                                <p:cTn id="61" presetID="2" presetClass="entr" presetSubtype="4" decel="50000" fill="hold" grpId="0" nodeType="withEffect">
                                  <p:stCondLst>
                                    <p:cond delay="0"/>
                                  </p:stCondLst>
                                  <p:childTnLst>
                                    <p:set>
                                      <p:cBhvr>
                                        <p:cTn id="62" dur="1" fill="hold">
                                          <p:stCondLst>
                                            <p:cond delay="0"/>
                                          </p:stCondLst>
                                        </p:cTn>
                                        <p:tgtEl>
                                          <p:spTgt spid="150"/>
                                        </p:tgtEl>
                                        <p:attrNameLst>
                                          <p:attrName>style.visibility</p:attrName>
                                        </p:attrNameLst>
                                      </p:cBhvr>
                                      <p:to>
                                        <p:strVal val="visible"/>
                                      </p:to>
                                    </p:set>
                                    <p:anim calcmode="lin" valueType="num">
                                      <p:cBhvr additive="base">
                                        <p:cTn id="63" dur="1000" fill="hold"/>
                                        <p:tgtEl>
                                          <p:spTgt spid="150"/>
                                        </p:tgtEl>
                                        <p:attrNameLst>
                                          <p:attrName>ppt_x</p:attrName>
                                        </p:attrNameLst>
                                      </p:cBhvr>
                                      <p:tavLst>
                                        <p:tav tm="0">
                                          <p:val>
                                            <p:strVal val="#ppt_x"/>
                                          </p:val>
                                        </p:tav>
                                        <p:tav tm="100000">
                                          <p:val>
                                            <p:strVal val="#ppt_x"/>
                                          </p:val>
                                        </p:tav>
                                      </p:tavLst>
                                    </p:anim>
                                    <p:anim calcmode="lin" valueType="num">
                                      <p:cBhvr additive="base">
                                        <p:cTn id="64" dur="1000" fill="hold"/>
                                        <p:tgtEl>
                                          <p:spTgt spid="150"/>
                                        </p:tgtEl>
                                        <p:attrNameLst>
                                          <p:attrName>ppt_y</p:attrName>
                                        </p:attrNameLst>
                                      </p:cBhvr>
                                      <p:tavLst>
                                        <p:tav tm="0">
                                          <p:val>
                                            <p:strVal val="1+#ppt_h/2"/>
                                          </p:val>
                                        </p:tav>
                                        <p:tav tm="100000">
                                          <p:val>
                                            <p:strVal val="#ppt_y"/>
                                          </p:val>
                                        </p:tav>
                                      </p:tavLst>
                                    </p:anim>
                                  </p:childTnLst>
                                </p:cTn>
                              </p:par>
                              <p:par>
                                <p:cTn id="65" presetID="2" presetClass="entr" presetSubtype="4" decel="50000" fill="hold" grpId="0" nodeType="withEffect">
                                  <p:stCondLst>
                                    <p:cond delay="250"/>
                                  </p:stCondLst>
                                  <p:childTnLst>
                                    <p:set>
                                      <p:cBhvr>
                                        <p:cTn id="66" dur="1" fill="hold">
                                          <p:stCondLst>
                                            <p:cond delay="0"/>
                                          </p:stCondLst>
                                        </p:cTn>
                                        <p:tgtEl>
                                          <p:spTgt spid="149"/>
                                        </p:tgtEl>
                                        <p:attrNameLst>
                                          <p:attrName>style.visibility</p:attrName>
                                        </p:attrNameLst>
                                      </p:cBhvr>
                                      <p:to>
                                        <p:strVal val="visible"/>
                                      </p:to>
                                    </p:set>
                                    <p:anim calcmode="lin" valueType="num">
                                      <p:cBhvr additive="base">
                                        <p:cTn id="67" dur="1000" fill="hold"/>
                                        <p:tgtEl>
                                          <p:spTgt spid="149"/>
                                        </p:tgtEl>
                                        <p:attrNameLst>
                                          <p:attrName>ppt_x</p:attrName>
                                        </p:attrNameLst>
                                      </p:cBhvr>
                                      <p:tavLst>
                                        <p:tav tm="0">
                                          <p:val>
                                            <p:strVal val="#ppt_x"/>
                                          </p:val>
                                        </p:tav>
                                        <p:tav tm="100000">
                                          <p:val>
                                            <p:strVal val="#ppt_x"/>
                                          </p:val>
                                        </p:tav>
                                      </p:tavLst>
                                    </p:anim>
                                    <p:anim calcmode="lin" valueType="num">
                                      <p:cBhvr additive="base">
                                        <p:cTn id="68" dur="1000" fill="hold"/>
                                        <p:tgtEl>
                                          <p:spTgt spid="149"/>
                                        </p:tgtEl>
                                        <p:attrNameLst>
                                          <p:attrName>ppt_y</p:attrName>
                                        </p:attrNameLst>
                                      </p:cBhvr>
                                      <p:tavLst>
                                        <p:tav tm="0">
                                          <p:val>
                                            <p:strVal val="1+#ppt_h/2"/>
                                          </p:val>
                                        </p:tav>
                                        <p:tav tm="100000">
                                          <p:val>
                                            <p:strVal val="#ppt_y"/>
                                          </p:val>
                                        </p:tav>
                                      </p:tavLst>
                                    </p:anim>
                                  </p:childTnLst>
                                </p:cTn>
                              </p:par>
                              <p:par>
                                <p:cTn id="69" presetID="2" presetClass="entr" presetSubtype="4" decel="50000" fill="hold" grpId="0" nodeType="withEffect">
                                  <p:stCondLst>
                                    <p:cond delay="0"/>
                                  </p:stCondLst>
                                  <p:childTnLst>
                                    <p:set>
                                      <p:cBhvr>
                                        <p:cTn id="70" dur="1" fill="hold">
                                          <p:stCondLst>
                                            <p:cond delay="0"/>
                                          </p:stCondLst>
                                        </p:cTn>
                                        <p:tgtEl>
                                          <p:spTgt spid="152"/>
                                        </p:tgtEl>
                                        <p:attrNameLst>
                                          <p:attrName>style.visibility</p:attrName>
                                        </p:attrNameLst>
                                      </p:cBhvr>
                                      <p:to>
                                        <p:strVal val="visible"/>
                                      </p:to>
                                    </p:set>
                                    <p:anim calcmode="lin" valueType="num">
                                      <p:cBhvr additive="base">
                                        <p:cTn id="71" dur="1000" fill="hold"/>
                                        <p:tgtEl>
                                          <p:spTgt spid="152"/>
                                        </p:tgtEl>
                                        <p:attrNameLst>
                                          <p:attrName>ppt_x</p:attrName>
                                        </p:attrNameLst>
                                      </p:cBhvr>
                                      <p:tavLst>
                                        <p:tav tm="0">
                                          <p:val>
                                            <p:strVal val="#ppt_x"/>
                                          </p:val>
                                        </p:tav>
                                        <p:tav tm="100000">
                                          <p:val>
                                            <p:strVal val="#ppt_x"/>
                                          </p:val>
                                        </p:tav>
                                      </p:tavLst>
                                    </p:anim>
                                    <p:anim calcmode="lin" valueType="num">
                                      <p:cBhvr additive="base">
                                        <p:cTn id="72" dur="1000" fill="hold"/>
                                        <p:tgtEl>
                                          <p:spTgt spid="152"/>
                                        </p:tgtEl>
                                        <p:attrNameLst>
                                          <p:attrName>ppt_y</p:attrName>
                                        </p:attrNameLst>
                                      </p:cBhvr>
                                      <p:tavLst>
                                        <p:tav tm="0">
                                          <p:val>
                                            <p:strVal val="1+#ppt_h/2"/>
                                          </p:val>
                                        </p:tav>
                                        <p:tav tm="100000">
                                          <p:val>
                                            <p:strVal val="#ppt_y"/>
                                          </p:val>
                                        </p:tav>
                                      </p:tavLst>
                                    </p:anim>
                                  </p:childTnLst>
                                </p:cTn>
                              </p:par>
                              <p:par>
                                <p:cTn id="73" presetID="2" presetClass="entr" presetSubtype="4" decel="50000" fill="hold" grpId="0" nodeType="withEffect">
                                  <p:stCondLst>
                                    <p:cond delay="250"/>
                                  </p:stCondLst>
                                  <p:childTnLst>
                                    <p:set>
                                      <p:cBhvr>
                                        <p:cTn id="74" dur="1" fill="hold">
                                          <p:stCondLst>
                                            <p:cond delay="0"/>
                                          </p:stCondLst>
                                        </p:cTn>
                                        <p:tgtEl>
                                          <p:spTgt spid="151"/>
                                        </p:tgtEl>
                                        <p:attrNameLst>
                                          <p:attrName>style.visibility</p:attrName>
                                        </p:attrNameLst>
                                      </p:cBhvr>
                                      <p:to>
                                        <p:strVal val="visible"/>
                                      </p:to>
                                    </p:set>
                                    <p:anim calcmode="lin" valueType="num">
                                      <p:cBhvr additive="base">
                                        <p:cTn id="75" dur="1000" fill="hold"/>
                                        <p:tgtEl>
                                          <p:spTgt spid="151"/>
                                        </p:tgtEl>
                                        <p:attrNameLst>
                                          <p:attrName>ppt_x</p:attrName>
                                        </p:attrNameLst>
                                      </p:cBhvr>
                                      <p:tavLst>
                                        <p:tav tm="0">
                                          <p:val>
                                            <p:strVal val="#ppt_x"/>
                                          </p:val>
                                        </p:tav>
                                        <p:tav tm="100000">
                                          <p:val>
                                            <p:strVal val="#ppt_x"/>
                                          </p:val>
                                        </p:tav>
                                      </p:tavLst>
                                    </p:anim>
                                    <p:anim calcmode="lin" valueType="num">
                                      <p:cBhvr additive="base">
                                        <p:cTn id="76" dur="1000" fill="hold"/>
                                        <p:tgtEl>
                                          <p:spTgt spid="151"/>
                                        </p:tgtEl>
                                        <p:attrNameLst>
                                          <p:attrName>ppt_y</p:attrName>
                                        </p:attrNameLst>
                                      </p:cBhvr>
                                      <p:tavLst>
                                        <p:tav tm="0">
                                          <p:val>
                                            <p:strVal val="1+#ppt_h/2"/>
                                          </p:val>
                                        </p:tav>
                                        <p:tav tm="100000">
                                          <p:val>
                                            <p:strVal val="#ppt_y"/>
                                          </p:val>
                                        </p:tav>
                                      </p:tavLst>
                                    </p:anim>
                                  </p:childTnLst>
                                </p:cTn>
                              </p:par>
                              <p:par>
                                <p:cTn id="77" presetID="2" presetClass="entr" presetSubtype="4" decel="50000" fill="hold" grpId="0" nodeType="withEffect">
                                  <p:stCondLst>
                                    <p:cond delay="0"/>
                                  </p:stCondLst>
                                  <p:childTnLst>
                                    <p:set>
                                      <p:cBhvr>
                                        <p:cTn id="78" dur="1" fill="hold">
                                          <p:stCondLst>
                                            <p:cond delay="0"/>
                                          </p:stCondLst>
                                        </p:cTn>
                                        <p:tgtEl>
                                          <p:spTgt spid="154"/>
                                        </p:tgtEl>
                                        <p:attrNameLst>
                                          <p:attrName>style.visibility</p:attrName>
                                        </p:attrNameLst>
                                      </p:cBhvr>
                                      <p:to>
                                        <p:strVal val="visible"/>
                                      </p:to>
                                    </p:set>
                                    <p:anim calcmode="lin" valueType="num">
                                      <p:cBhvr additive="base">
                                        <p:cTn id="79" dur="1000" fill="hold"/>
                                        <p:tgtEl>
                                          <p:spTgt spid="154"/>
                                        </p:tgtEl>
                                        <p:attrNameLst>
                                          <p:attrName>ppt_x</p:attrName>
                                        </p:attrNameLst>
                                      </p:cBhvr>
                                      <p:tavLst>
                                        <p:tav tm="0">
                                          <p:val>
                                            <p:strVal val="#ppt_x"/>
                                          </p:val>
                                        </p:tav>
                                        <p:tav tm="100000">
                                          <p:val>
                                            <p:strVal val="#ppt_x"/>
                                          </p:val>
                                        </p:tav>
                                      </p:tavLst>
                                    </p:anim>
                                    <p:anim calcmode="lin" valueType="num">
                                      <p:cBhvr additive="base">
                                        <p:cTn id="80" dur="1000" fill="hold"/>
                                        <p:tgtEl>
                                          <p:spTgt spid="154"/>
                                        </p:tgtEl>
                                        <p:attrNameLst>
                                          <p:attrName>ppt_y</p:attrName>
                                        </p:attrNameLst>
                                      </p:cBhvr>
                                      <p:tavLst>
                                        <p:tav tm="0">
                                          <p:val>
                                            <p:strVal val="1+#ppt_h/2"/>
                                          </p:val>
                                        </p:tav>
                                        <p:tav tm="100000">
                                          <p:val>
                                            <p:strVal val="#ppt_y"/>
                                          </p:val>
                                        </p:tav>
                                      </p:tavLst>
                                    </p:anim>
                                  </p:childTnLst>
                                </p:cTn>
                              </p:par>
                              <p:par>
                                <p:cTn id="81" presetID="2" presetClass="entr" presetSubtype="4" decel="50000" fill="hold" grpId="0" nodeType="withEffect">
                                  <p:stCondLst>
                                    <p:cond delay="250"/>
                                  </p:stCondLst>
                                  <p:childTnLst>
                                    <p:set>
                                      <p:cBhvr>
                                        <p:cTn id="82" dur="1" fill="hold">
                                          <p:stCondLst>
                                            <p:cond delay="0"/>
                                          </p:stCondLst>
                                        </p:cTn>
                                        <p:tgtEl>
                                          <p:spTgt spid="153"/>
                                        </p:tgtEl>
                                        <p:attrNameLst>
                                          <p:attrName>style.visibility</p:attrName>
                                        </p:attrNameLst>
                                      </p:cBhvr>
                                      <p:to>
                                        <p:strVal val="visible"/>
                                      </p:to>
                                    </p:set>
                                    <p:anim calcmode="lin" valueType="num">
                                      <p:cBhvr additive="base">
                                        <p:cTn id="83" dur="1000" fill="hold"/>
                                        <p:tgtEl>
                                          <p:spTgt spid="153"/>
                                        </p:tgtEl>
                                        <p:attrNameLst>
                                          <p:attrName>ppt_x</p:attrName>
                                        </p:attrNameLst>
                                      </p:cBhvr>
                                      <p:tavLst>
                                        <p:tav tm="0">
                                          <p:val>
                                            <p:strVal val="#ppt_x"/>
                                          </p:val>
                                        </p:tav>
                                        <p:tav tm="100000">
                                          <p:val>
                                            <p:strVal val="#ppt_x"/>
                                          </p:val>
                                        </p:tav>
                                      </p:tavLst>
                                    </p:anim>
                                    <p:anim calcmode="lin" valueType="num">
                                      <p:cBhvr additive="base">
                                        <p:cTn id="84" dur="10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animBg="1"/>
      <p:bldP spid="133" grpId="0"/>
      <p:bldP spid="134" grpId="0" animBg="1"/>
      <p:bldP spid="135" grpId="0"/>
      <p:bldP spid="136" grpId="0" animBg="1"/>
      <p:bldP spid="137" grpId="0"/>
      <p:bldP spid="138" grpId="0" animBg="1"/>
      <p:bldP spid="139" grpId="0"/>
      <p:bldP spid="140" grpId="0" animBg="1"/>
      <p:bldP spid="145" grpId="0"/>
      <p:bldP spid="146" grpId="0" animBg="1"/>
      <p:bldP spid="147" grpId="0"/>
      <p:bldP spid="148" grpId="0" animBg="1"/>
      <p:bldP spid="149" grpId="0"/>
      <p:bldP spid="150" grpId="0" animBg="1"/>
      <p:bldP spid="151" grpId="0"/>
      <p:bldP spid="152" grpId="0" animBg="1"/>
      <p:bldP spid="153" grpId="0"/>
      <p:bldP spid="1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6184" b="6184"/>
          <a:stretch>
            <a:fillRect/>
          </a:stretch>
        </p:blipFill>
        <p:spPr>
          <a:prstGeom prst="rect">
            <a:avLst/>
          </a:prstGeom>
          <a:ln>
            <a:noFill/>
          </a:ln>
          <a:effectLst>
            <a:outerShdw blurRad="292100" dist="139700" dir="2700000" algn="tl" rotWithShape="0">
              <a:srgbClr val="333333">
                <a:alpha val="65000"/>
              </a:srgbClr>
            </a:outerShdw>
          </a:effectLst>
        </p:spPr>
      </p:pic>
      <p:grpSp>
        <p:nvGrpSpPr>
          <p:cNvPr id="11" name="Группа 10"/>
          <p:cNvGrpSpPr/>
          <p:nvPr/>
        </p:nvGrpSpPr>
        <p:grpSpPr>
          <a:xfrm>
            <a:off x="623393" y="1741954"/>
            <a:ext cx="5673826" cy="777920"/>
            <a:chOff x="623392" y="1988840"/>
            <a:chExt cx="5968481" cy="818319"/>
          </a:xfrm>
        </p:grpSpPr>
        <p:grpSp>
          <p:nvGrpSpPr>
            <p:cNvPr id="12" name="Group 2">
              <a:extLst>
                <a:ext uri="{FF2B5EF4-FFF2-40B4-BE49-F238E27FC236}">
                  <a16:creationId xmlns:a16="http://schemas.microsoft.com/office/drawing/2014/main" id="{8E9A2D58-A9D0-A921-AFBF-A0989EA95D58}"/>
                </a:ext>
              </a:extLst>
            </p:cNvPr>
            <p:cNvGrpSpPr/>
            <p:nvPr/>
          </p:nvGrpSpPr>
          <p:grpSpPr>
            <a:xfrm>
              <a:off x="623392" y="1988840"/>
              <a:ext cx="818319" cy="818319"/>
              <a:chOff x="6096000" y="1181100"/>
              <a:chExt cx="818319" cy="818319"/>
            </a:xfrm>
          </p:grpSpPr>
          <p:sp>
            <p:nvSpPr>
              <p:cNvPr id="14" name="Oval 4">
                <a:extLst>
                  <a:ext uri="{FF2B5EF4-FFF2-40B4-BE49-F238E27FC236}">
                    <a16:creationId xmlns:a16="http://schemas.microsoft.com/office/drawing/2014/main" id="{9249876D-9936-3E95-F153-3FC12F22DD4A}"/>
                  </a:ext>
                </a:extLst>
              </p:cNvPr>
              <p:cNvSpPr/>
              <p:nvPr/>
            </p:nvSpPr>
            <p:spPr>
              <a:xfrm>
                <a:off x="6096000" y="118110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5" name="Shape 3612">
                <a:extLst>
                  <a:ext uri="{FF2B5EF4-FFF2-40B4-BE49-F238E27FC236}">
                    <a16:creationId xmlns:a16="http://schemas.microsoft.com/office/drawing/2014/main" id="{488ED1D6-FCBD-34E9-CACA-C12E9EDF9332}"/>
                  </a:ext>
                </a:extLst>
              </p:cNvPr>
              <p:cNvSpPr/>
              <p:nvPr/>
            </p:nvSpPr>
            <p:spPr>
              <a:xfrm>
                <a:off x="6364869" y="149460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dirty="0">
                  <a:solidFill>
                    <a:prstClr val="black"/>
                  </a:solidFill>
                </a:endParaRPr>
              </a:p>
            </p:txBody>
          </p:sp>
        </p:grpSp>
        <p:sp>
          <p:nvSpPr>
            <p:cNvPr id="13" name="TextBox 12">
              <a:extLst>
                <a:ext uri="{FF2B5EF4-FFF2-40B4-BE49-F238E27FC236}">
                  <a16:creationId xmlns:a16="http://schemas.microsoft.com/office/drawing/2014/main" id="{9ED53A72-1D30-9DC7-C328-2AAC45B51066}"/>
                </a:ext>
              </a:extLst>
            </p:cNvPr>
            <p:cNvSpPr txBox="1"/>
            <p:nvPr/>
          </p:nvSpPr>
          <p:spPr bwMode="auto">
            <a:xfrm>
              <a:off x="1710578" y="2222043"/>
              <a:ext cx="4881295" cy="318924"/>
            </a:xfrm>
            <a:prstGeom prst="rect">
              <a:avLst/>
            </a:prstGeom>
            <a:noFill/>
          </p:spPr>
          <p:txBody>
            <a:bodyPr wrap="square" lIns="0" tIns="36000" rIns="216000" bIns="36000" rtlCol="0">
              <a:spAutoFit/>
            </a:bodyPr>
            <a:lstStyle/>
            <a:p>
              <a:r>
                <a:rPr lang="ru-RU" sz="1600" dirty="0">
                  <a:latin typeface="Museo Sans Cyrl 700" panose="02000000000000000000" pitchFamily="50" charset="-52"/>
                </a:rPr>
                <a:t>5 собственных офисов </a:t>
              </a:r>
            </a:p>
          </p:txBody>
        </p:sp>
      </p:grpSp>
      <p:grpSp>
        <p:nvGrpSpPr>
          <p:cNvPr id="16" name="Группа 15"/>
          <p:cNvGrpSpPr/>
          <p:nvPr/>
        </p:nvGrpSpPr>
        <p:grpSpPr>
          <a:xfrm>
            <a:off x="623392" y="2926413"/>
            <a:ext cx="5514813" cy="777920"/>
            <a:chOff x="623392" y="3188644"/>
            <a:chExt cx="5801210" cy="818319"/>
          </a:xfrm>
        </p:grpSpPr>
        <p:grpSp>
          <p:nvGrpSpPr>
            <p:cNvPr id="17" name="Group 12">
              <a:extLst>
                <a:ext uri="{FF2B5EF4-FFF2-40B4-BE49-F238E27FC236}">
                  <a16:creationId xmlns:a16="http://schemas.microsoft.com/office/drawing/2014/main" id="{A5CA03F6-5809-B1D8-347E-39BBC72C5E5D}"/>
                </a:ext>
              </a:extLst>
            </p:cNvPr>
            <p:cNvGrpSpPr/>
            <p:nvPr/>
          </p:nvGrpSpPr>
          <p:grpSpPr>
            <a:xfrm>
              <a:off x="623392" y="3188644"/>
              <a:ext cx="818319" cy="818319"/>
              <a:chOff x="6096000" y="3718440"/>
              <a:chExt cx="818319" cy="818319"/>
            </a:xfrm>
          </p:grpSpPr>
          <p:sp>
            <p:nvSpPr>
              <p:cNvPr id="19" name="Oval 13">
                <a:extLst>
                  <a:ext uri="{FF2B5EF4-FFF2-40B4-BE49-F238E27FC236}">
                    <a16:creationId xmlns:a16="http://schemas.microsoft.com/office/drawing/2014/main" id="{9FF33DA8-AF06-059F-DB91-248C8A0598FA}"/>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0" name="Shape 3612">
                <a:extLst>
                  <a:ext uri="{FF2B5EF4-FFF2-40B4-BE49-F238E27FC236}">
                    <a16:creationId xmlns:a16="http://schemas.microsoft.com/office/drawing/2014/main" id="{BCAB4B18-C4A3-F239-E03B-5631C5C9706F}"/>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18" name="TextBox 17">
              <a:extLst>
                <a:ext uri="{FF2B5EF4-FFF2-40B4-BE49-F238E27FC236}">
                  <a16:creationId xmlns:a16="http://schemas.microsoft.com/office/drawing/2014/main" id="{D369DA9D-E494-73F0-B231-A8B4371DCE2D}"/>
                </a:ext>
              </a:extLst>
            </p:cNvPr>
            <p:cNvSpPr txBox="1"/>
            <p:nvPr/>
          </p:nvSpPr>
          <p:spPr bwMode="auto">
            <a:xfrm>
              <a:off x="1710578" y="3315230"/>
              <a:ext cx="4714024" cy="565146"/>
            </a:xfrm>
            <a:prstGeom prst="rect">
              <a:avLst/>
            </a:prstGeom>
            <a:noFill/>
          </p:spPr>
          <p:txBody>
            <a:bodyPr wrap="square" lIns="0" tIns="36000" rIns="216000" bIns="36000" rtlCol="0">
              <a:spAutoFit/>
            </a:bodyPr>
            <a:lstStyle/>
            <a:p>
              <a:r>
                <a:rPr lang="ru-RU" sz="1600" dirty="0">
                  <a:solidFill>
                    <a:schemeClr val="tx1">
                      <a:alpha val="70000"/>
                    </a:schemeClr>
                  </a:solidFill>
                  <a:latin typeface="Museo Sans Cyrl 300" panose="02000000000000000000" pitchFamily="50" charset="-52"/>
                </a:rPr>
                <a:t>Более </a:t>
              </a:r>
              <a:r>
                <a:rPr lang="ru-RU" sz="1600" dirty="0">
                  <a:latin typeface="Museo Sans Cyrl 700" panose="02000000000000000000" pitchFamily="50" charset="-52"/>
                </a:rPr>
                <a:t>600 франчайзинговых офисов </a:t>
              </a:r>
              <a:r>
                <a:rPr lang="ru-RU" sz="1600" dirty="0">
                  <a:solidFill>
                    <a:schemeClr val="tx1">
                      <a:alpha val="70000"/>
                    </a:schemeClr>
                  </a:solidFill>
                  <a:latin typeface="Museo Sans Cyrl 300" panose="02000000000000000000" pitchFamily="50" charset="-52"/>
                </a:rPr>
                <a:t>продаж в Москве и регионах</a:t>
              </a:r>
            </a:p>
          </p:txBody>
        </p:sp>
      </p:grpSp>
      <p:grpSp>
        <p:nvGrpSpPr>
          <p:cNvPr id="21" name="Группа 20"/>
          <p:cNvGrpSpPr/>
          <p:nvPr/>
        </p:nvGrpSpPr>
        <p:grpSpPr>
          <a:xfrm>
            <a:off x="623393" y="4110874"/>
            <a:ext cx="5167809" cy="802516"/>
            <a:chOff x="623392" y="4385614"/>
            <a:chExt cx="5436185" cy="844192"/>
          </a:xfrm>
        </p:grpSpPr>
        <p:grpSp>
          <p:nvGrpSpPr>
            <p:cNvPr id="22" name="Group 12">
              <a:extLst>
                <a:ext uri="{FF2B5EF4-FFF2-40B4-BE49-F238E27FC236}">
                  <a16:creationId xmlns:a16="http://schemas.microsoft.com/office/drawing/2014/main" id="{8E2CD2B6-5CC4-47F4-8321-E14C356D675C}"/>
                </a:ext>
              </a:extLst>
            </p:cNvPr>
            <p:cNvGrpSpPr/>
            <p:nvPr/>
          </p:nvGrpSpPr>
          <p:grpSpPr>
            <a:xfrm>
              <a:off x="623392" y="4385614"/>
              <a:ext cx="818319" cy="818319"/>
              <a:chOff x="6096000" y="3718440"/>
              <a:chExt cx="818319" cy="818319"/>
            </a:xfrm>
          </p:grpSpPr>
          <p:sp>
            <p:nvSpPr>
              <p:cNvPr id="24" name="Oval 13">
                <a:extLst>
                  <a:ext uri="{FF2B5EF4-FFF2-40B4-BE49-F238E27FC236}">
                    <a16:creationId xmlns:a16="http://schemas.microsoft.com/office/drawing/2014/main" id="{5F8361EF-CCB4-40EA-90A8-EC00E7D840B1}"/>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5" name="Shape 3612">
                <a:extLst>
                  <a:ext uri="{FF2B5EF4-FFF2-40B4-BE49-F238E27FC236}">
                    <a16:creationId xmlns:a16="http://schemas.microsoft.com/office/drawing/2014/main" id="{6629B558-3A93-407D-97F5-60B664415973}"/>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23" name="TextBox 22">
              <a:extLst>
                <a:ext uri="{FF2B5EF4-FFF2-40B4-BE49-F238E27FC236}">
                  <a16:creationId xmlns:a16="http://schemas.microsoft.com/office/drawing/2014/main" id="{8B16FE0F-04F7-4400-9747-5F148A6832A1}"/>
                </a:ext>
              </a:extLst>
            </p:cNvPr>
            <p:cNvSpPr txBox="1"/>
            <p:nvPr/>
          </p:nvSpPr>
          <p:spPr bwMode="auto">
            <a:xfrm>
              <a:off x="1710579" y="4635311"/>
              <a:ext cx="4348998" cy="594495"/>
            </a:xfrm>
            <a:prstGeom prst="rect">
              <a:avLst/>
            </a:prstGeom>
            <a:noFill/>
          </p:spPr>
          <p:txBody>
            <a:bodyPr wrap="square" lIns="0" tIns="36000" rIns="216000" bIns="36000" rtlCol="0">
              <a:spAutoFit/>
            </a:bodyPr>
            <a:lstStyle/>
            <a:p>
              <a:r>
                <a:rPr lang="en-US" sz="1600" dirty="0">
                  <a:solidFill>
                    <a:schemeClr val="tx1">
                      <a:alpha val="70000"/>
                    </a:schemeClr>
                  </a:solidFill>
                  <a:latin typeface="Museo Sans Cyrl 300" panose="02000000000000000000" pitchFamily="50" charset="-52"/>
                </a:rPr>
                <a:t>VIP</a:t>
              </a:r>
              <a:r>
                <a:rPr lang="ru-RU" sz="1600" dirty="0">
                  <a:solidFill>
                    <a:schemeClr val="tx1">
                      <a:alpha val="70000"/>
                    </a:schemeClr>
                  </a:solidFill>
                  <a:latin typeface="Museo Sans Cyrl 300" panose="02000000000000000000" pitchFamily="50" charset="-52"/>
                </a:rPr>
                <a:t>-клиентов обслуживают более </a:t>
              </a:r>
              <a:r>
                <a:rPr lang="ru-RU" sz="1600" dirty="0">
                  <a:latin typeface="Museo Sans Cyrl 700" panose="02000000000000000000" pitchFamily="50" charset="-52"/>
                </a:rPr>
                <a:t>40 элит-офисов </a:t>
              </a:r>
              <a:endParaRPr lang="ru-RU" sz="1600" dirty="0">
                <a:solidFill>
                  <a:schemeClr val="tx1">
                    <a:alpha val="70000"/>
                  </a:schemeClr>
                </a:solidFill>
                <a:latin typeface="Museo Sans Cyrl 300" panose="02000000000000000000" pitchFamily="50" charset="-52"/>
              </a:endParaRPr>
            </a:p>
          </p:txBody>
        </p:sp>
      </p:grpSp>
      <p:grpSp>
        <p:nvGrpSpPr>
          <p:cNvPr id="26" name="Группа 25"/>
          <p:cNvGrpSpPr/>
          <p:nvPr/>
        </p:nvGrpSpPr>
        <p:grpSpPr>
          <a:xfrm>
            <a:off x="623393" y="5295333"/>
            <a:ext cx="5347102" cy="931704"/>
            <a:chOff x="623392" y="5542217"/>
            <a:chExt cx="5624789" cy="980089"/>
          </a:xfrm>
        </p:grpSpPr>
        <p:grpSp>
          <p:nvGrpSpPr>
            <p:cNvPr id="27" name="Group 12">
              <a:extLst>
                <a:ext uri="{FF2B5EF4-FFF2-40B4-BE49-F238E27FC236}">
                  <a16:creationId xmlns:a16="http://schemas.microsoft.com/office/drawing/2014/main" id="{C6A99444-C3AB-4228-BC56-0136ED9085FA}"/>
                </a:ext>
              </a:extLst>
            </p:cNvPr>
            <p:cNvGrpSpPr/>
            <p:nvPr/>
          </p:nvGrpSpPr>
          <p:grpSpPr>
            <a:xfrm>
              <a:off x="623392" y="5542217"/>
              <a:ext cx="818319" cy="818319"/>
              <a:chOff x="6096000" y="3718440"/>
              <a:chExt cx="818319" cy="818319"/>
            </a:xfrm>
          </p:grpSpPr>
          <p:sp>
            <p:nvSpPr>
              <p:cNvPr id="29" name="Oval 13">
                <a:extLst>
                  <a:ext uri="{FF2B5EF4-FFF2-40B4-BE49-F238E27FC236}">
                    <a16:creationId xmlns:a16="http://schemas.microsoft.com/office/drawing/2014/main" id="{9F6F75CF-F45A-4464-98D8-EE12E2B39113}"/>
                  </a:ext>
                </a:extLst>
              </p:cNvPr>
              <p:cNvSpPr/>
              <p:nvPr/>
            </p:nvSpPr>
            <p:spPr>
              <a:xfrm>
                <a:off x="6096000" y="3718440"/>
                <a:ext cx="818319" cy="818319"/>
              </a:xfrm>
              <a:prstGeom prst="ellipse">
                <a:avLst/>
              </a:prstGeom>
              <a:solidFill>
                <a:srgbClr val="3E8CC8"/>
              </a:solidFill>
              <a:ln w="6350">
                <a:noFill/>
              </a:ln>
              <a:effectLst>
                <a:outerShdw blurRad="381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0" name="Shape 3612">
                <a:extLst>
                  <a:ext uri="{FF2B5EF4-FFF2-40B4-BE49-F238E27FC236}">
                    <a16:creationId xmlns:a16="http://schemas.microsoft.com/office/drawing/2014/main" id="{958DC66D-A576-4DCE-95F8-7F1E9F6D0939}"/>
                  </a:ext>
                </a:extLst>
              </p:cNvPr>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sp>
          <p:nvSpPr>
            <p:cNvPr id="28" name="TextBox 27">
              <a:extLst>
                <a:ext uri="{FF2B5EF4-FFF2-40B4-BE49-F238E27FC236}">
                  <a16:creationId xmlns:a16="http://schemas.microsoft.com/office/drawing/2014/main" id="{8E5A1BFB-FA66-4D84-A8CD-D327EAD0DEF3}"/>
                </a:ext>
              </a:extLst>
            </p:cNvPr>
            <p:cNvSpPr txBox="1"/>
            <p:nvPr/>
          </p:nvSpPr>
          <p:spPr bwMode="auto">
            <a:xfrm>
              <a:off x="1710579" y="5668803"/>
              <a:ext cx="4537602" cy="853503"/>
            </a:xfrm>
            <a:prstGeom prst="rect">
              <a:avLst/>
            </a:prstGeom>
            <a:noFill/>
          </p:spPr>
          <p:txBody>
            <a:bodyPr wrap="square" lIns="0" tIns="36000" rIns="216000" bIns="36000" rtlCol="0">
              <a:spAutoFit/>
            </a:bodyPr>
            <a:lstStyle/>
            <a:p>
              <a:r>
                <a:rPr lang="ru-RU" sz="1600" dirty="0">
                  <a:solidFill>
                    <a:schemeClr val="tx1">
                      <a:alpha val="70000"/>
                    </a:schemeClr>
                  </a:solidFill>
                  <a:latin typeface="Museo Sans Cyrl 300" panose="02000000000000000000" pitchFamily="50" charset="-52"/>
                </a:rPr>
                <a:t>Проведение регулярных обучающих мероприятий и аттестаций на базе </a:t>
              </a:r>
              <a:r>
                <a:rPr lang="ru-RU" sz="1600" dirty="0">
                  <a:latin typeface="Museo Sans Cyrl 700" panose="02000000000000000000" pitchFamily="50" charset="-52"/>
                </a:rPr>
                <a:t>«Школы туризма»</a:t>
              </a:r>
            </a:p>
          </p:txBody>
        </p:sp>
      </p:grpSp>
      <p:sp>
        <p:nvSpPr>
          <p:cNvPr id="31" name="Title 14"/>
          <p:cNvSpPr txBox="1">
            <a:spLocks/>
          </p:cNvSpPr>
          <p:nvPr/>
        </p:nvSpPr>
        <p:spPr>
          <a:xfrm>
            <a:off x="623392" y="912980"/>
            <a:ext cx="4445325" cy="5936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atin typeface="Museo Sans Cyrl 500" panose="02000000000000000000" pitchFamily="50" charset="-52"/>
              </a:rPr>
              <a:t>В России</a:t>
            </a:r>
            <a:endParaRPr lang="en-US" b="1" dirty="0">
              <a:latin typeface="Museo Sans Cyrl 500" panose="02000000000000000000" pitchFamily="50" charset="-52"/>
            </a:endParaRPr>
          </a:p>
        </p:txBody>
      </p:sp>
    </p:spTree>
    <p:extLst>
      <p:ext uri="{BB962C8B-B14F-4D97-AF65-F5344CB8AC3E}">
        <p14:creationId xmlns:p14="http://schemas.microsoft.com/office/powerpoint/2010/main" val="371677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5;p19"/>
          <p:cNvSpPr txBox="1">
            <a:spLocks noGrp="1"/>
          </p:cNvSpPr>
          <p:nvPr>
            <p:ph type="body" idx="4294967295"/>
          </p:nvPr>
        </p:nvSpPr>
        <p:spPr>
          <a:xfrm>
            <a:off x="525517" y="1847850"/>
            <a:ext cx="5337401" cy="4556125"/>
          </a:xfrm>
          <a:prstGeom prst="rect">
            <a:avLst/>
          </a:prstGeom>
        </p:spPr>
        <p:txBody>
          <a:bodyPr spcFirstLastPara="1" wrap="square" lIns="91425" tIns="91425" rIns="91425" bIns="91425" anchor="t" anchorCtr="0">
            <a:noAutofit/>
          </a:bodyPr>
          <a:lstStyle/>
          <a:p>
            <a:pPr marL="0" indent="0">
              <a:buClr>
                <a:schemeClr val="dk1"/>
              </a:buClr>
              <a:buSzPts val="1100"/>
              <a:buNone/>
            </a:pPr>
            <a:r>
              <a:rPr lang="ru-RU" sz="2000" b="1" dirty="0">
                <a:solidFill>
                  <a:srgbClr val="00244D"/>
                </a:solidFill>
                <a:latin typeface="Museo Sans Cyrl 700" panose="02000000000000000000" pitchFamily="50" charset="-52"/>
                <a:ea typeface="Montserrat"/>
                <a:cs typeface="Montserrat"/>
                <a:sym typeface="Montserrat"/>
              </a:rPr>
              <a:t>Бренд Coral Travel – это марка надежности и качества. </a:t>
            </a:r>
          </a:p>
          <a:p>
            <a:pPr marL="0" indent="0">
              <a:buClr>
                <a:schemeClr val="dk1"/>
              </a:buClr>
              <a:buSzPts val="1100"/>
              <a:buNone/>
            </a:pPr>
            <a:br>
              <a:rPr lang="ru-RU" sz="2000" dirty="0">
                <a:solidFill>
                  <a:srgbClr val="3E4652"/>
                </a:solidFill>
                <a:latin typeface="Museo Sans Cyrl 300" panose="02000000000000000000" pitchFamily="50" charset="-52"/>
                <a:ea typeface="Montserrat"/>
                <a:cs typeface="Montserrat"/>
                <a:sym typeface="Montserrat"/>
              </a:rPr>
            </a:br>
            <a:r>
              <a:rPr lang="ru-RU" sz="2000" dirty="0">
                <a:solidFill>
                  <a:srgbClr val="3E4652"/>
                </a:solidFill>
                <a:latin typeface="Museo Sans Cyrl 300" panose="02000000000000000000" pitchFamily="50" charset="-52"/>
                <a:ea typeface="Montserrat"/>
                <a:cs typeface="Montserrat"/>
                <a:sym typeface="Montserrat"/>
              </a:rPr>
              <a:t>С нами сотрудничают: более 14 тыс. агентств по всей России свыше 40 авиакомпаний более 5 тыс. отелей</a:t>
            </a:r>
            <a:endParaRPr sz="20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627" r="5627"/>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2202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Google Shape;105;p19"/>
          <p:cNvSpPr txBox="1">
            <a:spLocks noGrp="1"/>
          </p:cNvSpPr>
          <p:nvPr>
            <p:ph type="body" idx="4294967295"/>
          </p:nvPr>
        </p:nvSpPr>
        <p:spPr>
          <a:xfrm>
            <a:off x="525517" y="1847850"/>
            <a:ext cx="5337401" cy="4556125"/>
          </a:xfrm>
          <a:prstGeom prst="rect">
            <a:avLst/>
          </a:prstGeom>
        </p:spPr>
        <p:txBody>
          <a:bodyPr spcFirstLastPara="1" wrap="square" lIns="91425" tIns="91425" rIns="91425" bIns="91425" anchor="t" anchorCtr="0">
            <a:noAutofit/>
          </a:bodyPr>
          <a:lstStyle/>
          <a:p>
            <a:pPr marL="0" indent="0">
              <a:buClr>
                <a:schemeClr val="dk1"/>
              </a:buClr>
              <a:buSzPts val="1100"/>
              <a:buNone/>
            </a:pPr>
            <a:r>
              <a:rPr lang="ru-RU" sz="2000" dirty="0">
                <a:solidFill>
                  <a:srgbClr val="00244D"/>
                </a:solidFill>
                <a:latin typeface="Museo Sans Cyrl 500" panose="02000000000000000000" pitchFamily="50" charset="-52"/>
                <a:ea typeface="Montserrat"/>
                <a:cs typeface="Montserrat"/>
                <a:sym typeface="Montserrat"/>
              </a:rPr>
              <a:t>Нам доверяют свой отдых более</a:t>
            </a:r>
          </a:p>
          <a:p>
            <a:pPr marL="0" indent="0">
              <a:buClr>
                <a:schemeClr val="dk1"/>
              </a:buClr>
              <a:buSzPts val="1100"/>
              <a:buNone/>
            </a:pPr>
            <a:br>
              <a:rPr lang="ru-RU" sz="2000" dirty="0">
                <a:solidFill>
                  <a:srgbClr val="3E4652"/>
                </a:solidFill>
                <a:latin typeface="Museo Sans Cyrl 300" panose="02000000000000000000" pitchFamily="50" charset="-52"/>
                <a:ea typeface="Montserrat"/>
                <a:cs typeface="Montserrat"/>
                <a:sym typeface="Montserrat"/>
              </a:rPr>
            </a:br>
            <a:r>
              <a:rPr lang="ru-RU" dirty="0">
                <a:solidFill>
                  <a:srgbClr val="3E4652"/>
                </a:solidFill>
                <a:latin typeface="Museo Sans Cyrl 700" panose="02000000000000000000" pitchFamily="50" charset="-52"/>
                <a:ea typeface="Montserrat"/>
                <a:cs typeface="Montserrat"/>
                <a:sym typeface="Montserrat"/>
              </a:rPr>
              <a:t>100 000* туристов</a:t>
            </a:r>
            <a:endParaRPr dirty="0">
              <a:solidFill>
                <a:srgbClr val="3E4652"/>
              </a:solidFill>
              <a:latin typeface="Museo Sans Cyrl 700" panose="02000000000000000000" pitchFamily="50" charset="-52"/>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3" name="Рисунок 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623" r="5623"/>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687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Заголовок 1"/>
          <p:cNvSpPr>
            <a:spLocks noGrp="1"/>
          </p:cNvSpPr>
          <p:nvPr>
            <p:ph type="title" idx="4294967295"/>
          </p:nvPr>
        </p:nvSpPr>
        <p:spPr>
          <a:xfrm>
            <a:off x="525517" y="1136650"/>
            <a:ext cx="5930846" cy="452438"/>
          </a:xfrm>
        </p:spPr>
        <p:txBody>
          <a:bodyPr>
            <a:noAutofit/>
          </a:bodyPr>
          <a:lstStyle/>
          <a:p>
            <a:r>
              <a:rPr lang="ru-RU" sz="3200" dirty="0">
                <a:latin typeface="Museo Sans Cyrl 700" panose="02000000000000000000" pitchFamily="50" charset="-52"/>
              </a:rPr>
              <a:t>Наши кадровые ресурсы</a:t>
            </a:r>
          </a:p>
        </p:txBody>
      </p:sp>
      <p:sp>
        <p:nvSpPr>
          <p:cNvPr id="7" name="Google Shape;105;p19"/>
          <p:cNvSpPr txBox="1">
            <a:spLocks noGrp="1"/>
          </p:cNvSpPr>
          <p:nvPr>
            <p:ph type="body" idx="4294967295"/>
          </p:nvPr>
        </p:nvSpPr>
        <p:spPr>
          <a:xfrm>
            <a:off x="525518" y="1847850"/>
            <a:ext cx="5301542" cy="4556125"/>
          </a:xfrm>
          <a:prstGeom prst="rect">
            <a:avLst/>
          </a:prstGeom>
        </p:spPr>
        <p:txBody>
          <a:bodyPr spcFirstLastPara="1" wrap="square" lIns="91425" tIns="91425" rIns="91425" bIns="91425" anchor="t" anchorCtr="0">
            <a:noAutofit/>
          </a:bodyPr>
          <a:lstStyle/>
          <a:p>
            <a:pPr marL="0" indent="0">
              <a:lnSpc>
                <a:spcPct val="150000"/>
              </a:lnSpc>
              <a:buClr>
                <a:schemeClr val="dk1"/>
              </a:buClr>
              <a:buSzPts val="1100"/>
              <a:buNone/>
            </a:pPr>
            <a:r>
              <a:rPr lang="ru-RU" sz="1600" b="1" dirty="0">
                <a:solidFill>
                  <a:srgbClr val="3E4652"/>
                </a:solidFill>
                <a:latin typeface="Museo Sans Cyrl 300" panose="02000000000000000000" pitchFamily="50" charset="-52"/>
                <a:ea typeface="Montserrat"/>
                <a:cs typeface="Montserrat"/>
                <a:sym typeface="Montserrat"/>
              </a:rPr>
              <a:t>Мы заинтересованы в привлечении и развитии образованных и квалифицированных кадров, которые:</a:t>
            </a:r>
            <a:br>
              <a:rPr lang="ru-RU" sz="1600" dirty="0">
                <a:solidFill>
                  <a:srgbClr val="3E4652"/>
                </a:solidFill>
                <a:latin typeface="Museo Sans Cyrl 300" panose="02000000000000000000" pitchFamily="50" charset="-52"/>
                <a:ea typeface="Montserrat"/>
                <a:cs typeface="Montserrat"/>
                <a:sym typeface="Montserrat"/>
              </a:rPr>
            </a:br>
            <a:r>
              <a:rPr lang="ru-RU" sz="1600" dirty="0">
                <a:solidFill>
                  <a:srgbClr val="3E4652"/>
                </a:solidFill>
                <a:latin typeface="Museo Sans Cyrl 300" panose="02000000000000000000" pitchFamily="50" charset="-52"/>
                <a:ea typeface="Montserrat"/>
                <a:cs typeface="Montserrat"/>
                <a:sym typeface="Montserrat"/>
              </a:rPr>
              <a:t> </a:t>
            </a:r>
          </a:p>
          <a:p>
            <a:pPr marL="285750" indent="-285750">
              <a:lnSpc>
                <a:spcPct val="150000"/>
              </a:lnSpc>
              <a:buClr>
                <a:schemeClr val="dk1"/>
              </a:buClr>
              <a:buSzPts val="1100"/>
            </a:pPr>
            <a:r>
              <a:rPr lang="ru-RU" sz="1600" dirty="0">
                <a:solidFill>
                  <a:srgbClr val="3E4652"/>
                </a:solidFill>
                <a:latin typeface="Museo Sans Cyrl 300" panose="02000000000000000000" pitchFamily="50" charset="-52"/>
                <a:ea typeface="Montserrat"/>
                <a:cs typeface="Montserrat"/>
                <a:sym typeface="Montserrat"/>
              </a:rPr>
              <a:t>нацелены на личное и профессиональное развитие </a:t>
            </a:r>
          </a:p>
          <a:p>
            <a:pPr marL="285750" indent="-285750">
              <a:lnSpc>
                <a:spcPct val="150000"/>
              </a:lnSpc>
              <a:buClr>
                <a:schemeClr val="dk1"/>
              </a:buClr>
              <a:buSzPts val="1100"/>
            </a:pPr>
            <a:r>
              <a:rPr lang="ru-RU" sz="1600" dirty="0">
                <a:solidFill>
                  <a:srgbClr val="3E4652"/>
                </a:solidFill>
                <a:latin typeface="Museo Sans Cyrl 300" panose="02000000000000000000" pitchFamily="50" charset="-52"/>
                <a:ea typeface="Montserrat"/>
                <a:cs typeface="Montserrat"/>
                <a:sym typeface="Montserrat"/>
              </a:rPr>
              <a:t>стремятся к обеспечению корпоративного успеха и повышению производительности </a:t>
            </a:r>
          </a:p>
          <a:p>
            <a:pPr marL="285750" indent="-285750">
              <a:lnSpc>
                <a:spcPct val="150000"/>
              </a:lnSpc>
              <a:buClr>
                <a:schemeClr val="dk1"/>
              </a:buClr>
              <a:buSzPts val="1100"/>
            </a:pPr>
            <a:r>
              <a:rPr lang="ru-RU" sz="1600" dirty="0">
                <a:solidFill>
                  <a:srgbClr val="3E4652"/>
                </a:solidFill>
                <a:latin typeface="Museo Sans Cyrl 300" panose="02000000000000000000" pitchFamily="50" charset="-52"/>
                <a:ea typeface="Montserrat"/>
                <a:cs typeface="Montserrat"/>
                <a:sym typeface="Montserrat"/>
              </a:rPr>
              <a:t>имеют способности к командной работе </a:t>
            </a:r>
          </a:p>
          <a:p>
            <a:pPr marL="285750" indent="-285750">
              <a:lnSpc>
                <a:spcPct val="150000"/>
              </a:lnSpc>
              <a:buClr>
                <a:schemeClr val="dk1"/>
              </a:buClr>
              <a:buSzPts val="1100"/>
            </a:pPr>
            <a:r>
              <a:rPr lang="ru-RU" sz="1600" dirty="0">
                <a:solidFill>
                  <a:srgbClr val="3E4652"/>
                </a:solidFill>
                <a:latin typeface="Museo Sans Cyrl 300" panose="02000000000000000000" pitchFamily="50" charset="-52"/>
                <a:ea typeface="Montserrat"/>
                <a:cs typeface="Montserrat"/>
                <a:sym typeface="Montserrat"/>
              </a:rPr>
              <a:t>разделяют ценности группы</a:t>
            </a:r>
            <a:endParaRPr sz="1600" dirty="0">
              <a:solidFill>
                <a:srgbClr val="3E4652"/>
              </a:solidFill>
              <a:latin typeface="Montserrat"/>
              <a:ea typeface="Montserrat"/>
              <a:cs typeface="Montserrat"/>
              <a:sym typeface="Montserrat"/>
            </a:endParaRPr>
          </a:p>
        </p:txBody>
      </p:sp>
      <p:grpSp>
        <p:nvGrpSpPr>
          <p:cNvPr id="8" name="Группа 7"/>
          <p:cNvGrpSpPr/>
          <p:nvPr/>
        </p:nvGrpSpPr>
        <p:grpSpPr>
          <a:xfrm>
            <a:off x="127243" y="170903"/>
            <a:ext cx="2114307" cy="571500"/>
            <a:chOff x="2637692" y="149469"/>
            <a:chExt cx="2114307" cy="571500"/>
          </a:xfrm>
        </p:grpSpPr>
        <p:sp>
          <p:nvSpPr>
            <p:cNvPr id="9" name="Скругленный прямоугольник 8"/>
            <p:cNvSpPr/>
            <p:nvPr/>
          </p:nvSpPr>
          <p:spPr bwMode="auto">
            <a:xfrm>
              <a:off x="2637692" y="149469"/>
              <a:ext cx="2114307" cy="571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400" y="214327"/>
              <a:ext cx="1847978" cy="441785"/>
            </a:xfrm>
            <a:prstGeom prst="rect">
              <a:avLst/>
            </a:prstGeom>
          </p:spPr>
        </p:pic>
      </p:grpSp>
      <p:pic>
        <p:nvPicPr>
          <p:cNvPr id="6" name="Рисунок 5"/>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2557" r="12557"/>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70945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Другая 1">
      <a:dk1>
        <a:srgbClr val="00244D"/>
      </a:dk1>
      <a:lt1>
        <a:sysClr val="window" lastClr="FFFFFF"/>
      </a:lt1>
      <a:dk2>
        <a:srgbClr val="95C127"/>
      </a:dk2>
      <a:lt2>
        <a:srgbClr val="F8FAFC"/>
      </a:lt2>
      <a:accent1>
        <a:srgbClr val="95C127"/>
      </a:accent1>
      <a:accent2>
        <a:srgbClr val="00244D"/>
      </a:accent2>
      <a:accent3>
        <a:srgbClr val="F0AB00"/>
      </a:accent3>
      <a:accent4>
        <a:srgbClr val="0093D0"/>
      </a:accent4>
      <a:accent5>
        <a:srgbClr val="E27300"/>
      </a:accent5>
      <a:accent6>
        <a:srgbClr val="0067B5"/>
      </a:accent6>
      <a:hlink>
        <a:srgbClr val="0067B5"/>
      </a:hlink>
      <a:folHlink>
        <a:srgbClr val="00244D"/>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tile tx="0" ty="0" sx="100000" sy="100000" flip="none" algn="tl"/>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16933</TotalTime>
  <Words>954</Words>
  <Application>Microsoft Office PowerPoint</Application>
  <PresentationFormat>Широкоэкранный</PresentationFormat>
  <Paragraphs>168</Paragraphs>
  <Slides>30</Slides>
  <Notes>21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30</vt:i4>
      </vt:variant>
    </vt:vector>
  </HeadingPairs>
  <TitlesOfParts>
    <vt:vector size="42" baseType="lpstr">
      <vt:lpstr>Arial</vt:lpstr>
      <vt:lpstr>Bookman Old Style</vt:lpstr>
      <vt:lpstr>Calibri</vt:lpstr>
      <vt:lpstr>Calibri Light</vt:lpstr>
      <vt:lpstr>Montserrat</vt:lpstr>
      <vt:lpstr>Museo Sans Cyrl 300</vt:lpstr>
      <vt:lpstr>Museo Sans Cyrl 500</vt:lpstr>
      <vt:lpstr>Museo Sans Cyrl 700</vt:lpstr>
      <vt:lpstr>Museo Sans Cyrl 900</vt:lpstr>
      <vt:lpstr>MuseoSansCyrl-300</vt:lpstr>
      <vt:lpstr>Symbol</vt:lpstr>
      <vt:lpstr>Тема Office</vt:lpstr>
      <vt:lpstr>Coral Business School</vt:lpstr>
      <vt:lpstr>Практикум для студентов</vt:lpstr>
      <vt:lpstr>Презентация PowerPoint</vt:lpstr>
      <vt:lpstr>Презентация PowerPoint</vt:lpstr>
      <vt:lpstr>Страны,  в которых мы  представлены </vt:lpstr>
      <vt:lpstr>Презентация PowerPoint</vt:lpstr>
      <vt:lpstr>Презентация PowerPoint</vt:lpstr>
      <vt:lpstr>Презентация PowerPoint</vt:lpstr>
      <vt:lpstr>Наши кадровые ресурсы</vt:lpstr>
      <vt:lpstr>Coral Business School</vt:lpstr>
      <vt:lpstr>Мы постоянно обучаем своих сотрудников и стажеров</vt:lpstr>
      <vt:lpstr>Презентация PowerPoint</vt:lpstr>
      <vt:lpstr>Презентация PowerPoint</vt:lpstr>
      <vt:lpstr>Преимущества сотрудничества</vt:lpstr>
      <vt:lpstr>Преимущества сотрудничества</vt:lpstr>
      <vt:lpstr>Презентация PowerPoint</vt:lpstr>
      <vt:lpstr>Презентация PowerPoint</vt:lpstr>
      <vt:lpstr>Презентация PowerPoint</vt:lpstr>
      <vt:lpstr>Презентация PowerPoint</vt:lpstr>
      <vt:lpstr>Сентябрь Очно</vt:lpstr>
      <vt:lpstr>Октябрь Онлайн</vt:lpstr>
      <vt:lpstr>Ноябрь Очно</vt:lpstr>
      <vt:lpstr>Декабрь Онлайн</vt:lpstr>
      <vt:lpstr>Январь Онлайн</vt:lpstr>
      <vt:lpstr>Февраль Очно</vt:lpstr>
      <vt:lpstr>Март Очно</vt:lpstr>
      <vt:lpstr>Апрель Очно</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Дарья Морозова / Coral Travel Market</dc:creator>
  <cp:lastModifiedBy>Ольга Лукавенко</cp:lastModifiedBy>
  <cp:revision>433</cp:revision>
  <cp:lastPrinted>2023-05-19T07:25:56Z</cp:lastPrinted>
  <dcterms:created xsi:type="dcterms:W3CDTF">2022-09-29T07:24:28Z</dcterms:created>
  <dcterms:modified xsi:type="dcterms:W3CDTF">2024-05-24T14:41:03Z</dcterms:modified>
</cp:coreProperties>
</file>