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2" r:id="rId4"/>
    <p:sldId id="269" r:id="rId5"/>
    <p:sldId id="295" r:id="rId6"/>
    <p:sldId id="259" r:id="rId7"/>
    <p:sldId id="296" r:id="rId8"/>
    <p:sldId id="268" r:id="rId9"/>
    <p:sldId id="298" r:id="rId10"/>
    <p:sldId id="299" r:id="rId11"/>
    <p:sldId id="300" r:id="rId12"/>
    <p:sldId id="292" r:id="rId13"/>
    <p:sldId id="293" r:id="rId14"/>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F302B3F-FC5B-46C2-A0A6-A4EA87BB807A}" type="datetimeFigureOut">
              <a:rPr lang="ru-RU" smtClean="0"/>
              <a:t>09.04.2024</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787504A-92F1-4442-8F9F-EC44C50E4296}" type="slidenum">
              <a:rPr lang="ru-RU" smtClean="0"/>
              <a:t>‹#›</a:t>
            </a:fld>
            <a:endParaRPr lang="ru-RU"/>
          </a:p>
        </p:txBody>
      </p:sp>
    </p:spTree>
    <p:extLst>
      <p:ext uri="{BB962C8B-B14F-4D97-AF65-F5344CB8AC3E}">
        <p14:creationId xmlns:p14="http://schemas.microsoft.com/office/powerpoint/2010/main" val="412945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87504A-92F1-4442-8F9F-EC44C50E4296}" type="slidenum">
              <a:rPr lang="ru-RU" smtClean="0"/>
              <a:t>2</a:t>
            </a:fld>
            <a:endParaRPr lang="ru-RU"/>
          </a:p>
        </p:txBody>
      </p:sp>
    </p:spTree>
    <p:extLst>
      <p:ext uri="{BB962C8B-B14F-4D97-AF65-F5344CB8AC3E}">
        <p14:creationId xmlns:p14="http://schemas.microsoft.com/office/powerpoint/2010/main" val="37573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2_Два объекта">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8_Заголовок и объект">
    <p:spTree>
      <p:nvGrpSpPr>
        <p:cNvPr id="1" name=""/>
        <p:cNvGrpSpPr/>
        <p:nvPr/>
      </p:nvGrpSpPr>
      <p:grpSpPr bwMode="auto">
        <a:xfrm>
          <a:off x="0" y="0"/>
          <a:ext cx="0" cy="0"/>
          <a:chOff x="0" y="0"/>
          <a:chExt cx="0" cy="0"/>
        </a:xfrm>
      </p:grpSpPr>
      <p:sp>
        <p:nvSpPr>
          <p:cNvPr id="13" name="Прямоугольник 12"/>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4" name="Рисунок 13"/>
          <p:cNvPicPr>
            <a:picLocks noChangeAspect="1"/>
          </p:cNvPicPr>
          <p:nvPr userDrawn="1"/>
        </p:nvPicPr>
        <p:blipFill>
          <a:blip r:embed="rId2"/>
          <a:stretch/>
        </p:blipFill>
        <p:spPr bwMode="auto">
          <a:xfrm>
            <a:off x="6246913" y="0"/>
            <a:ext cx="5140666" cy="6858000"/>
          </a:xfrm>
          <a:prstGeom prst="rect">
            <a:avLst/>
          </a:prstGeom>
        </p:spPr>
      </p:pic>
      <p:sp>
        <p:nvSpPr>
          <p:cNvPr id="2" name="Заголовок 1"/>
          <p:cNvSpPr>
            <a:spLocks noGrp="1"/>
          </p:cNvSpPr>
          <p:nvPr>
            <p:ph type="title"/>
          </p:nvPr>
        </p:nvSpPr>
        <p:spPr bwMode="auto">
          <a:xfrm>
            <a:off x="838200" y="1240297"/>
            <a:ext cx="6203623" cy="964212"/>
          </a:xfrm>
        </p:spPr>
        <p:txBody>
          <a:bodyPr/>
          <a:lstStyle>
            <a:lvl1pPr>
              <a:defRPr>
                <a:latin typeface="Museo Sans Cyrl 500"/>
              </a:defRPr>
            </a:lvl1pPr>
          </a:lstStyle>
          <a:p>
            <a:pPr>
              <a:defRPr/>
            </a:pPr>
            <a:r>
              <a:rPr lang="ru-RU"/>
              <a:t>Образец заголовка</a:t>
            </a:r>
            <a:endParaRPr/>
          </a:p>
        </p:txBody>
      </p:sp>
      <p:pic>
        <p:nvPicPr>
          <p:cNvPr id="7" name="Рисунок 6"/>
          <p:cNvPicPr>
            <a:picLocks noChangeAspect="1"/>
          </p:cNvPicPr>
          <p:nvPr userDrawn="1"/>
        </p:nvPicPr>
        <p:blipFill>
          <a:blip r:embed="rId3"/>
          <a:stretch/>
        </p:blipFill>
        <p:spPr bwMode="auto">
          <a:xfrm>
            <a:off x="361214" y="223778"/>
            <a:ext cx="1718530" cy="414520"/>
          </a:xfrm>
          <a:prstGeom prst="rect">
            <a:avLst/>
          </a:prstGeom>
        </p:spPr>
      </p:pic>
      <p:sp>
        <p:nvSpPr>
          <p:cNvPr id="18" name="Прямоугольник 17"/>
          <p:cNvSpPr/>
          <p:nvPr userDrawn="1"/>
        </p:nvSpPr>
        <p:spPr bwMode="auto">
          <a:xfrm>
            <a:off x="361214" y="2806509"/>
            <a:ext cx="6680609" cy="3440066"/>
          </a:xfrm>
          <a:prstGeom prst="rect">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17" name="Объект 2"/>
          <p:cNvSpPr>
            <a:spLocks noGrp="1"/>
          </p:cNvSpPr>
          <p:nvPr>
            <p:ph idx="10" hasCustomPrompt="1"/>
          </p:nvPr>
        </p:nvSpPr>
        <p:spPr bwMode="auto">
          <a:xfrm>
            <a:off x="838200" y="3814814"/>
            <a:ext cx="2486319" cy="1982717"/>
          </a:xfrm>
        </p:spPr>
        <p:txBody>
          <a:bodyPr>
            <a:normAutofit/>
          </a:bodyPr>
          <a:lstStyle>
            <a:lvl1pPr marL="0" marR="0" indent="0" algn="l" defTabSz="914400">
              <a:lnSpc>
                <a:spcPct val="90000"/>
              </a:lnSpc>
              <a:spcBef>
                <a:spcPts val="1000"/>
              </a:spcBef>
              <a:spcAft>
                <a:spcPts val="0"/>
              </a:spcAft>
              <a:buClrTx/>
              <a:buSzTx/>
              <a:buFontTx/>
              <a:buNone/>
              <a:defRPr sz="1400">
                <a:solidFill>
                  <a:schemeClr val="bg1"/>
                </a:solidFill>
                <a:latin typeface="Museo Sans Cyrl 300"/>
              </a:defRPr>
            </a:lvl1pPr>
            <a:lvl2pPr marL="457200" indent="0">
              <a:buFontTx/>
              <a:buNone/>
              <a:defRPr>
                <a:solidFill>
                  <a:schemeClr val="bg1"/>
                </a:solidFill>
                <a:latin typeface="Museo Sans Cyrl 300"/>
              </a:defRPr>
            </a:lvl2pPr>
            <a:lvl3pPr marL="914400" indent="0">
              <a:buFontTx/>
              <a:buNone/>
              <a:defRPr>
                <a:solidFill>
                  <a:schemeClr val="bg1"/>
                </a:solidFill>
                <a:latin typeface="Museo Sans Cyrl 300"/>
              </a:defRPr>
            </a:lvl3pPr>
            <a:lvl4pPr marL="1371600" indent="0">
              <a:buFontTx/>
              <a:buNone/>
              <a:defRPr>
                <a:solidFill>
                  <a:schemeClr val="bg1"/>
                </a:solidFill>
                <a:latin typeface="Museo Sans Cyrl 300"/>
              </a:defRPr>
            </a:lvl4pPr>
            <a:lvl5pPr marL="1828800" indent="0">
              <a:buFontTx/>
              <a:buNone/>
              <a:defRPr>
                <a:solidFill>
                  <a:schemeClr val="bg1"/>
                </a:solidFill>
                <a:latin typeface="Museo Sans Cyrl 300"/>
              </a:defRPr>
            </a:lvl5pPr>
          </a:lstStyle>
          <a:p>
            <a:pPr lvl="0">
              <a:defRPr/>
            </a:pPr>
            <a:r>
              <a:rPr lang="ru-RU"/>
              <a:t>Изображение</a:t>
            </a:r>
            <a:endParaRPr/>
          </a:p>
        </p:txBody>
      </p:sp>
      <p:sp>
        <p:nvSpPr>
          <p:cNvPr id="19" name="Объект 2"/>
          <p:cNvSpPr>
            <a:spLocks noGrp="1"/>
          </p:cNvSpPr>
          <p:nvPr>
            <p:ph idx="12" hasCustomPrompt="1"/>
          </p:nvPr>
        </p:nvSpPr>
        <p:spPr bwMode="auto">
          <a:xfrm>
            <a:off x="3940011" y="3826189"/>
            <a:ext cx="2486319" cy="1982717"/>
          </a:xfrm>
        </p:spPr>
        <p:txBody>
          <a:bodyPr>
            <a:normAutofit/>
          </a:bodyPr>
          <a:lstStyle>
            <a:lvl1pPr marL="0" marR="0" indent="0" algn="l" defTabSz="914400">
              <a:lnSpc>
                <a:spcPct val="90000"/>
              </a:lnSpc>
              <a:spcBef>
                <a:spcPts val="1000"/>
              </a:spcBef>
              <a:spcAft>
                <a:spcPts val="0"/>
              </a:spcAft>
              <a:buClrTx/>
              <a:buSzTx/>
              <a:buFontTx/>
              <a:buNone/>
              <a:defRPr sz="1400">
                <a:solidFill>
                  <a:schemeClr val="bg1"/>
                </a:solidFill>
                <a:latin typeface="Museo Sans Cyrl 300"/>
              </a:defRPr>
            </a:lvl1pPr>
            <a:lvl2pPr marL="457200" indent="0">
              <a:buFontTx/>
              <a:buNone/>
              <a:defRPr>
                <a:solidFill>
                  <a:schemeClr val="bg1"/>
                </a:solidFill>
                <a:latin typeface="Museo Sans Cyrl 300"/>
              </a:defRPr>
            </a:lvl2pPr>
            <a:lvl3pPr marL="914400" indent="0">
              <a:buFontTx/>
              <a:buNone/>
              <a:defRPr>
                <a:solidFill>
                  <a:schemeClr val="bg1"/>
                </a:solidFill>
                <a:latin typeface="Museo Sans Cyrl 300"/>
              </a:defRPr>
            </a:lvl3pPr>
            <a:lvl4pPr marL="1371600" indent="0">
              <a:buFontTx/>
              <a:buNone/>
              <a:defRPr>
                <a:solidFill>
                  <a:schemeClr val="bg1"/>
                </a:solidFill>
                <a:latin typeface="Museo Sans Cyrl 300"/>
              </a:defRPr>
            </a:lvl4pPr>
            <a:lvl5pPr marL="1828800" indent="0">
              <a:buFontTx/>
              <a:buNone/>
              <a:defRPr>
                <a:solidFill>
                  <a:schemeClr val="bg1"/>
                </a:solidFill>
                <a:latin typeface="Museo Sans Cyrl 300"/>
              </a:defRPr>
            </a:lvl5pPr>
          </a:lstStyle>
          <a:p>
            <a:pPr lvl="0">
              <a:defRPr/>
            </a:pPr>
            <a:r>
              <a:rPr lang="ru-RU"/>
              <a:t>Изображение</a:t>
            </a:r>
            <a:endParaRPr/>
          </a:p>
        </p:txBody>
      </p:sp>
      <p:sp>
        <p:nvSpPr>
          <p:cNvPr id="21" name="TextBox 20"/>
          <p:cNvSpPr txBox="1"/>
          <p:nvPr userDrawn="1"/>
        </p:nvSpPr>
        <p:spPr bwMode="auto">
          <a:xfrm>
            <a:off x="838200" y="3147823"/>
            <a:ext cx="2516957" cy="646331"/>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ru-RU">
                <a:solidFill>
                  <a:schemeClr val="bg1"/>
                </a:solidFill>
                <a:latin typeface="Museo Sans Cyrl 500"/>
              </a:rPr>
              <a:t>Заголовок</a:t>
            </a:r>
            <a:endParaRPr/>
          </a:p>
          <a:p>
            <a:pPr marL="0" marR="0" lvl="0" indent="0" algn="l" defTabSz="914400">
              <a:lnSpc>
                <a:spcPct val="100000"/>
              </a:lnSpc>
              <a:spcBef>
                <a:spcPts val="0"/>
              </a:spcBef>
              <a:spcAft>
                <a:spcPts val="0"/>
              </a:spcAft>
              <a:buClrTx/>
              <a:buSzTx/>
              <a:buFontTx/>
              <a:buNone/>
              <a:defRPr/>
            </a:pPr>
            <a:r>
              <a:rPr lang="ru-RU">
                <a:solidFill>
                  <a:schemeClr val="bg1"/>
                </a:solidFill>
                <a:latin typeface="Museo Sans Cyrl 500"/>
              </a:rPr>
              <a:t>в 2 строки</a:t>
            </a:r>
            <a:endParaRPr/>
          </a:p>
        </p:txBody>
      </p:sp>
      <p:sp>
        <p:nvSpPr>
          <p:cNvPr id="22" name="TextBox 21"/>
          <p:cNvSpPr txBox="1"/>
          <p:nvPr userDrawn="1"/>
        </p:nvSpPr>
        <p:spPr bwMode="auto">
          <a:xfrm>
            <a:off x="3909372" y="3147823"/>
            <a:ext cx="2516957" cy="36933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ru-RU">
                <a:solidFill>
                  <a:schemeClr val="bg1"/>
                </a:solidFill>
                <a:latin typeface="Museo Sans Cyrl 500"/>
              </a:rPr>
              <a:t>Заголовок</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9_Заголовок и объект">
    <p:spTree>
      <p:nvGrpSpPr>
        <p:cNvPr id="1" name=""/>
        <p:cNvGrpSpPr/>
        <p:nvPr/>
      </p:nvGrpSpPr>
      <p:grpSpPr bwMode="auto">
        <a:xfrm>
          <a:off x="0" y="0"/>
          <a:ext cx="0" cy="0"/>
          <a:chOff x="0" y="0"/>
          <a:chExt cx="0" cy="0"/>
        </a:xfrm>
      </p:grpSpPr>
      <p:sp>
        <p:nvSpPr>
          <p:cNvPr id="4" name="Рисунок 3"/>
          <p:cNvSpPr>
            <a:spLocks noGrp="1"/>
          </p:cNvSpPr>
          <p:nvPr>
            <p:ph type="pic" sz="quarter" idx="10"/>
          </p:nvPr>
        </p:nvSpPr>
        <p:spPr bwMode="auto">
          <a:xfrm>
            <a:off x="6142970" y="2078038"/>
            <a:ext cx="5244168" cy="3951287"/>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10" name="Прямоугольник с одним вырезанным углом 9"/>
          <p:cNvSpPr/>
          <p:nvPr userDrawn="1"/>
        </p:nvSpPr>
        <p:spPr bwMode="auto">
          <a:xfrm flipH="1">
            <a:off x="11063825" y="6029059"/>
            <a:ext cx="952303" cy="828941"/>
          </a:xfrm>
          <a:prstGeom prst="snip1Rect">
            <a:avLst>
              <a:gd name="adj" fmla="val 37721"/>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2" name="Заголовок 1"/>
          <p:cNvSpPr>
            <a:spLocks noGrp="1"/>
          </p:cNvSpPr>
          <p:nvPr>
            <p:ph type="title"/>
          </p:nvPr>
        </p:nvSpPr>
        <p:spPr bwMode="auto">
          <a:xfrm>
            <a:off x="838200" y="1240297"/>
            <a:ext cx="6203623" cy="964212"/>
          </a:xfrm>
        </p:spPr>
        <p:txBody>
          <a:bodyPr/>
          <a:lstStyle>
            <a:lvl1pPr>
              <a:defRPr>
                <a:latin typeface="Museo Sans Cyrl 500"/>
              </a:defRPr>
            </a:lvl1pPr>
          </a:lstStyle>
          <a:p>
            <a:pPr>
              <a:defRPr/>
            </a:pPr>
            <a:r>
              <a:rPr lang="ru-RU"/>
              <a:t>Образец заголовка</a:t>
            </a:r>
            <a:endParaRPr/>
          </a:p>
        </p:txBody>
      </p:sp>
      <p:pic>
        <p:nvPicPr>
          <p:cNvPr id="7" name="Рисунок 6"/>
          <p:cNvPicPr>
            <a:picLocks noChangeAspect="1"/>
          </p:cNvPicPr>
          <p:nvPr userDrawn="1"/>
        </p:nvPicPr>
        <p:blipFill>
          <a:blip r:embed="rId2"/>
          <a:stretch/>
        </p:blipFill>
        <p:spPr bwMode="auto">
          <a:xfrm>
            <a:off x="361214" y="223778"/>
            <a:ext cx="1718530" cy="414520"/>
          </a:xfrm>
          <a:prstGeom prst="rect">
            <a:avLst/>
          </a:prstGeom>
        </p:spPr>
      </p:pic>
      <p:sp>
        <p:nvSpPr>
          <p:cNvPr id="14" name="Прямоугольник 13"/>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7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3623"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088038"/>
            <a:ext cx="4672914" cy="3388620"/>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pic>
        <p:nvPicPr>
          <p:cNvPr id="13" name="Рисунок 12"/>
          <p:cNvPicPr>
            <a:picLocks noChangeAspect="1"/>
          </p:cNvPicPr>
          <p:nvPr userDrawn="1"/>
        </p:nvPicPr>
        <p:blipFill>
          <a:blip r:embed="rId3"/>
          <a:stretch/>
        </p:blipFill>
        <p:spPr bwMode="auto">
          <a:xfrm>
            <a:off x="6246913" y="0"/>
            <a:ext cx="5140666"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0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3623"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088038"/>
            <a:ext cx="4672914" cy="4358116"/>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endParaRPr/>
          </a:p>
        </p:txBody>
      </p:sp>
      <p:pic>
        <p:nvPicPr>
          <p:cNvPr id="13" name="Рисунок 12"/>
          <p:cNvPicPr>
            <a:picLocks noChangeAspect="1"/>
          </p:cNvPicPr>
          <p:nvPr userDrawn="1"/>
        </p:nvPicPr>
        <p:blipFill>
          <a:blip r:embed="rId3"/>
          <a:stretch/>
        </p:blipFill>
        <p:spPr bwMode="auto">
          <a:xfrm>
            <a:off x="5910479" y="2389695"/>
            <a:ext cx="2538868" cy="3387024"/>
          </a:xfrm>
          <a:prstGeom prst="rect">
            <a:avLst/>
          </a:prstGeom>
        </p:spPr>
      </p:pic>
      <p:pic>
        <p:nvPicPr>
          <p:cNvPr id="14" name="Рисунок 13"/>
          <p:cNvPicPr>
            <a:picLocks noChangeAspect="1"/>
          </p:cNvPicPr>
          <p:nvPr userDrawn="1"/>
        </p:nvPicPr>
        <p:blipFill>
          <a:blip r:embed="rId3"/>
          <a:stretch/>
        </p:blipFill>
        <p:spPr bwMode="auto">
          <a:xfrm>
            <a:off x="8524959" y="2389695"/>
            <a:ext cx="2538868" cy="338702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4_Два объекта">
    <p:spTree>
      <p:nvGrpSpPr>
        <p:cNvPr id="1" name=""/>
        <p:cNvGrpSpPr/>
        <p:nvPr/>
      </p:nvGrpSpPr>
      <p:grpSpPr bwMode="auto">
        <a:xfrm>
          <a:off x="0" y="0"/>
          <a:ext cx="0" cy="0"/>
          <a:chOff x="0" y="0"/>
          <a:chExt cx="0" cy="0"/>
        </a:xfrm>
      </p:grpSpPr>
      <p:sp>
        <p:nvSpPr>
          <p:cNvPr id="3" name="Рисунок 2"/>
          <p:cNvSpPr>
            <a:spLocks noGrp="1"/>
          </p:cNvSpPr>
          <p:nvPr>
            <p:ph type="pic" sz="quarter" idx="10"/>
          </p:nvPr>
        </p:nvSpPr>
        <p:spPr bwMode="auto">
          <a:xfrm>
            <a:off x="6142969" y="2088038"/>
            <a:ext cx="5244609" cy="3937948"/>
          </a:xfrm>
          <a:prstGeom prst="rect">
            <a:avLst/>
          </a:prstGeom>
          <a:solidFill>
            <a:srgbClr val="C2CBD2"/>
          </a:solidFill>
        </p:spPr>
        <p:txBody>
          <a:bodyPr/>
          <a:lstStyle/>
          <a:p>
            <a:pPr>
              <a:defRPr/>
            </a:pPr>
            <a:endParaRPr lang="ru-RU"/>
          </a:p>
        </p:txBody>
      </p:sp>
      <p:sp>
        <p:nvSpPr>
          <p:cNvPr id="16" name="Прямоугольник с одним вырезанным углом 15"/>
          <p:cNvSpPr/>
          <p:nvPr userDrawn="1"/>
        </p:nvSpPr>
        <p:spPr bwMode="auto">
          <a:xfrm flipH="1">
            <a:off x="11063825" y="6029059"/>
            <a:ext cx="952303" cy="828941"/>
          </a:xfrm>
          <a:prstGeom prst="snip1Rect">
            <a:avLst>
              <a:gd name="adj" fmla="val 37721"/>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9_Два объекта">
    <p:spTree>
      <p:nvGrpSpPr>
        <p:cNvPr id="1" name=""/>
        <p:cNvGrpSpPr/>
        <p:nvPr/>
      </p:nvGrpSpPr>
      <p:grpSpPr bwMode="auto">
        <a:xfrm>
          <a:off x="0" y="0"/>
          <a:ext cx="0" cy="0"/>
          <a:chOff x="0" y="0"/>
          <a:chExt cx="0" cy="0"/>
        </a:xfrm>
      </p:grpSpPr>
      <p:sp>
        <p:nvSpPr>
          <p:cNvPr id="3" name="Рисунок 2"/>
          <p:cNvSpPr>
            <a:spLocks noGrp="1"/>
          </p:cNvSpPr>
          <p:nvPr>
            <p:ph type="pic" sz="quarter" idx="10"/>
          </p:nvPr>
        </p:nvSpPr>
        <p:spPr bwMode="auto">
          <a:xfrm>
            <a:off x="7283450" y="630238"/>
            <a:ext cx="4103688" cy="3079750"/>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14" name="Рисунок 2"/>
          <p:cNvSpPr>
            <a:spLocks noGrp="1"/>
          </p:cNvSpPr>
          <p:nvPr>
            <p:ph type="pic" sz="quarter" idx="11"/>
          </p:nvPr>
        </p:nvSpPr>
        <p:spPr bwMode="auto">
          <a:xfrm>
            <a:off x="7283450" y="3778329"/>
            <a:ext cx="4103688" cy="3079750"/>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16" name="Прямоугольник с одним вырезанным углом 15"/>
          <p:cNvSpPr/>
          <p:nvPr userDrawn="1"/>
        </p:nvSpPr>
        <p:spPr bwMode="auto">
          <a:xfrm flipH="1">
            <a:off x="11063825" y="6029059"/>
            <a:ext cx="952303" cy="828941"/>
          </a:xfrm>
          <a:prstGeom prst="snip1Rect">
            <a:avLst>
              <a:gd name="adj" fmla="val 37721"/>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8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3623"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088038"/>
            <a:ext cx="4672914" cy="3388620"/>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6" name="Прямоугольник с одним вырезанным углом 15"/>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7" name="Прямоугольник 16"/>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8" name="Рисунок 17"/>
          <p:cNvPicPr>
            <a:picLocks noChangeAspect="1"/>
          </p:cNvPicPr>
          <p:nvPr userDrawn="1"/>
        </p:nvPicPr>
        <p:blipFill>
          <a:blip r:embed="rId3"/>
          <a:stretch/>
        </p:blipFill>
        <p:spPr bwMode="auto">
          <a:xfrm>
            <a:off x="6095156" y="2108589"/>
            <a:ext cx="3941021" cy="394102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1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3623"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088038"/>
            <a:ext cx="4672914" cy="3388620"/>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6" name="Прямоугольник с одним вырезанным углом 15"/>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7" name="Прямоугольник 16"/>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grpSp>
        <p:nvGrpSpPr>
          <p:cNvPr id="2" name="Группа 1"/>
          <p:cNvGrpSpPr/>
          <p:nvPr userDrawn="1"/>
        </p:nvGrpSpPr>
        <p:grpSpPr bwMode="auto">
          <a:xfrm>
            <a:off x="6942693" y="387164"/>
            <a:ext cx="3013307" cy="6083672"/>
            <a:chOff x="6942693" y="355493"/>
            <a:chExt cx="3013307" cy="6083672"/>
          </a:xfrm>
        </p:grpSpPr>
        <p:pic>
          <p:nvPicPr>
            <p:cNvPr id="18" name="Рисунок 17"/>
            <p:cNvPicPr>
              <a:picLocks noChangeAspect="1"/>
            </p:cNvPicPr>
            <p:nvPr userDrawn="1"/>
          </p:nvPicPr>
          <p:blipFill>
            <a:blip r:embed="rId3"/>
            <a:stretch/>
          </p:blipFill>
          <p:spPr bwMode="auto">
            <a:xfrm>
              <a:off x="6942693" y="355493"/>
              <a:ext cx="3010165" cy="3010165"/>
            </a:xfrm>
            <a:prstGeom prst="rect">
              <a:avLst/>
            </a:prstGeom>
          </p:spPr>
        </p:pic>
        <p:pic>
          <p:nvPicPr>
            <p:cNvPr id="13" name="Рисунок 12"/>
            <p:cNvPicPr>
              <a:picLocks noChangeAspect="1"/>
            </p:cNvPicPr>
            <p:nvPr userDrawn="1"/>
          </p:nvPicPr>
          <p:blipFill>
            <a:blip r:embed="rId3"/>
            <a:stretch/>
          </p:blipFill>
          <p:spPr bwMode="auto">
            <a:xfrm>
              <a:off x="6945835" y="3429000"/>
              <a:ext cx="3010165" cy="3010165"/>
            </a:xfrm>
            <a:prstGeom prst="rect">
              <a:avLst/>
            </a:prstGeom>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1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5151"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623497"/>
            <a:ext cx="4672914" cy="3388620"/>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3" name="TextBox 12"/>
          <p:cNvSpPr txBox="1"/>
          <p:nvPr userDrawn="1"/>
        </p:nvSpPr>
        <p:spPr bwMode="auto">
          <a:xfrm>
            <a:off x="5644977" y="2623497"/>
            <a:ext cx="4672914" cy="3388620"/>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4" name="Заголовок 1"/>
          <p:cNvSpPr txBox="1"/>
          <p:nvPr userDrawn="1"/>
        </p:nvSpPr>
        <p:spPr bwMode="auto">
          <a:xfrm>
            <a:off x="838200" y="2146034"/>
            <a:ext cx="3939747" cy="382982"/>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sz="2000">
                <a:solidFill>
                  <a:srgbClr val="000000"/>
                </a:solidFill>
              </a:rPr>
              <a:t>Подзаголовок</a:t>
            </a:r>
            <a:endParaRPr/>
          </a:p>
        </p:txBody>
      </p:sp>
      <p:sp>
        <p:nvSpPr>
          <p:cNvPr id="15" name="Заголовок 1"/>
          <p:cNvSpPr txBox="1"/>
          <p:nvPr userDrawn="1"/>
        </p:nvSpPr>
        <p:spPr bwMode="auto">
          <a:xfrm>
            <a:off x="5644977" y="2146034"/>
            <a:ext cx="3939747" cy="382982"/>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sz="2000">
                <a:solidFill>
                  <a:srgbClr val="000000"/>
                </a:solidFill>
              </a:rPr>
              <a:t>Подзаголовок</a:t>
            </a:r>
            <a:endParaRPr/>
          </a:p>
        </p:txBody>
      </p:sp>
      <p:grpSp>
        <p:nvGrpSpPr>
          <p:cNvPr id="16" name="Группа 15"/>
          <p:cNvGrpSpPr/>
          <p:nvPr userDrawn="1"/>
        </p:nvGrpSpPr>
        <p:grpSpPr bwMode="auto">
          <a:xfrm>
            <a:off x="0" y="6560802"/>
            <a:ext cx="7297225" cy="297198"/>
            <a:chOff x="0" y="6560802"/>
            <a:chExt cx="7297225" cy="297198"/>
          </a:xfrm>
        </p:grpSpPr>
        <p:sp>
          <p:nvSpPr>
            <p:cNvPr id="17" name="Параллелограмм 16"/>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Блок-схема: ручной ввод 17"/>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2_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
        <p:nvSpPr>
          <p:cNvPr id="11" name="Заголовок 1"/>
          <p:cNvSpPr txBox="1"/>
          <p:nvPr userDrawn="1"/>
        </p:nvSpPr>
        <p:spPr bwMode="auto">
          <a:xfrm>
            <a:off x="838200" y="958708"/>
            <a:ext cx="6205151" cy="866916"/>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a:t>Заголовок</a:t>
            </a:r>
            <a:endParaRPr/>
          </a:p>
          <a:p>
            <a:pPr>
              <a:defRPr/>
            </a:pPr>
            <a:r>
              <a:rPr lang="ru-RU"/>
              <a:t>Можно в 2 строки</a:t>
            </a:r>
            <a:endParaRPr/>
          </a:p>
          <a:p>
            <a:pPr>
              <a:defRPr/>
            </a:pPr>
            <a:endParaRPr lang="ru-RU"/>
          </a:p>
        </p:txBody>
      </p:sp>
      <p:sp>
        <p:nvSpPr>
          <p:cNvPr id="12" name="TextBox 11"/>
          <p:cNvSpPr txBox="1"/>
          <p:nvPr userDrawn="1"/>
        </p:nvSpPr>
        <p:spPr bwMode="auto">
          <a:xfrm>
            <a:off x="838200" y="2623497"/>
            <a:ext cx="4672914" cy="2541208"/>
          </a:xfrm>
          <a:prstGeom prst="rect">
            <a:avLst/>
          </a:prstGeom>
          <a:noFill/>
        </p:spPr>
        <p:txBody>
          <a:bodyPr wrap="square" rtlCol="0">
            <a:spAutoFit/>
          </a:bodyPr>
          <a:lstStyle/>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3" name="TextBox 12"/>
          <p:cNvSpPr txBox="1"/>
          <p:nvPr userDrawn="1"/>
        </p:nvSpPr>
        <p:spPr bwMode="auto">
          <a:xfrm>
            <a:off x="5644977" y="2623497"/>
            <a:ext cx="4672914" cy="2541208"/>
          </a:xfrm>
          <a:prstGeom prst="rect">
            <a:avLst/>
          </a:prstGeom>
          <a:noFill/>
        </p:spPr>
        <p:txBody>
          <a:bodyPr wrap="square" rtlCol="0">
            <a:spAutoFit/>
          </a:bodyPr>
          <a:lstStyle/>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 </a:t>
            </a:r>
            <a:endParaRPr/>
          </a:p>
          <a:p>
            <a:pPr marL="285750" marR="0" lvl="0" indent="-285750" algn="l" defTabSz="914400">
              <a:lnSpc>
                <a:spcPct val="90000"/>
              </a:lnSpc>
              <a:spcBef>
                <a:spcPts val="1000"/>
              </a:spcBef>
              <a:spcAft>
                <a:spcPts val="0"/>
              </a:spcAft>
              <a:buClrTx/>
              <a:buSzTx/>
              <a:buFont typeface="Arial"/>
              <a:buChar char="•"/>
              <a:defRPr/>
            </a:pPr>
            <a:r>
              <a:rPr lang="ru-RU" sz="1400">
                <a:solidFill>
                  <a:srgbClr val="000000"/>
                </a:solidFill>
                <a:latin typeface="Museo Sans Cyrl 300"/>
              </a:rPr>
              <a:t>Образец большого текста</a:t>
            </a:r>
            <a:r>
              <a:rPr lang="en-US" sz="1400">
                <a:solidFill>
                  <a:srgbClr val="000000"/>
                </a:solidFill>
                <a:latin typeface="Museo Sans Cyrl 300"/>
              </a:rPr>
              <a:t> </a:t>
            </a:r>
            <a:r>
              <a:rPr lang="ru-RU" sz="1400">
                <a:solidFill>
                  <a:srgbClr val="000000"/>
                </a:solidFill>
                <a:latin typeface="Museo Sans Cyrl 300"/>
              </a:rPr>
              <a:t>Много текста</a:t>
            </a:r>
            <a:endParaRPr/>
          </a:p>
        </p:txBody>
      </p:sp>
      <p:sp>
        <p:nvSpPr>
          <p:cNvPr id="14" name="Заголовок 1"/>
          <p:cNvSpPr txBox="1"/>
          <p:nvPr userDrawn="1"/>
        </p:nvSpPr>
        <p:spPr bwMode="auto">
          <a:xfrm>
            <a:off x="838200" y="2146034"/>
            <a:ext cx="3939747" cy="382982"/>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sz="2000">
                <a:solidFill>
                  <a:srgbClr val="000000"/>
                </a:solidFill>
              </a:rPr>
              <a:t>Подзаголовок</a:t>
            </a:r>
            <a:endParaRPr/>
          </a:p>
        </p:txBody>
      </p:sp>
      <p:sp>
        <p:nvSpPr>
          <p:cNvPr id="15" name="Заголовок 1"/>
          <p:cNvSpPr txBox="1"/>
          <p:nvPr userDrawn="1"/>
        </p:nvSpPr>
        <p:spPr bwMode="auto">
          <a:xfrm>
            <a:off x="5644977" y="2146034"/>
            <a:ext cx="3939747" cy="382982"/>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sz="2000">
                <a:solidFill>
                  <a:srgbClr val="000000"/>
                </a:solidFill>
              </a:rPr>
              <a:t>Подзаголовок</a:t>
            </a:r>
            <a:endParaRPr/>
          </a:p>
        </p:txBody>
      </p:sp>
      <p:grpSp>
        <p:nvGrpSpPr>
          <p:cNvPr id="16" name="Группа 15"/>
          <p:cNvGrpSpPr/>
          <p:nvPr userDrawn="1"/>
        </p:nvGrpSpPr>
        <p:grpSpPr bwMode="auto">
          <a:xfrm>
            <a:off x="0" y="6560802"/>
            <a:ext cx="7297225" cy="297198"/>
            <a:chOff x="0" y="6560802"/>
            <a:chExt cx="7297225" cy="297198"/>
          </a:xfrm>
        </p:grpSpPr>
        <p:sp>
          <p:nvSpPr>
            <p:cNvPr id="17" name="Параллелограмм 16"/>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Блок-схема: ручной ввод 17"/>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3_Титульный слайд">
    <p:bg>
      <p:bgPr>
        <a:solidFill>
          <a:srgbClr val="00244D"/>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970960" y="2421011"/>
            <a:ext cx="5561815" cy="1916833"/>
          </a:xfrm>
        </p:spPr>
        <p:txBody>
          <a:bodyPr anchor="b"/>
          <a:lstStyle>
            <a:lvl1pPr algn="l">
              <a:defRPr sz="6000">
                <a:solidFill>
                  <a:schemeClr val="bg1"/>
                </a:solidFill>
                <a:latin typeface="Museo Sans Cyrl 700"/>
              </a:defRPr>
            </a:lvl1pPr>
          </a:lstStyle>
          <a:p>
            <a:pPr>
              <a:defRPr/>
            </a:pPr>
            <a:r>
              <a:rPr lang="en-US"/>
              <a:t>Coral Business School</a:t>
            </a:r>
            <a:endParaRPr lang="ru-RU"/>
          </a:p>
        </p:txBody>
      </p:sp>
      <p:sp>
        <p:nvSpPr>
          <p:cNvPr id="3" name="Подзаголовок 2"/>
          <p:cNvSpPr>
            <a:spLocks noGrp="1"/>
          </p:cNvSpPr>
          <p:nvPr>
            <p:ph type="subTitle" idx="1" hasCustomPrompt="1"/>
          </p:nvPr>
        </p:nvSpPr>
        <p:spPr bwMode="auto">
          <a:xfrm>
            <a:off x="970960" y="4798242"/>
            <a:ext cx="5561815" cy="61981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Ваш путь к успеху</a:t>
            </a:r>
            <a:endParaRPr/>
          </a:p>
        </p:txBody>
      </p:sp>
      <p:pic>
        <p:nvPicPr>
          <p:cNvPr id="10" name="Рисунок 9"/>
          <p:cNvPicPr>
            <a:picLocks noChangeAspect="1"/>
          </p:cNvPicPr>
          <p:nvPr userDrawn="1"/>
        </p:nvPicPr>
        <p:blipFill>
          <a:blip r:embed="rId2"/>
          <a:stretch/>
        </p:blipFill>
        <p:spPr bwMode="auto">
          <a:xfrm>
            <a:off x="1065228" y="1190381"/>
            <a:ext cx="3243860" cy="770232"/>
          </a:xfrm>
          <a:prstGeom prst="rect">
            <a:avLst/>
          </a:prstGeom>
        </p:spPr>
      </p:pic>
      <p:sp>
        <p:nvSpPr>
          <p:cNvPr id="11" name="Прямоугольник с одним вырезанным углом 10"/>
          <p:cNvSpPr/>
          <p:nvPr userDrawn="1"/>
        </p:nvSpPr>
        <p:spPr bwMode="auto">
          <a:xfrm rot="5400000" flipH="1">
            <a:off x="2163995" y="3254060"/>
            <a:ext cx="592801" cy="4920792"/>
          </a:xfrm>
          <a:prstGeom prst="snip1Rect">
            <a:avLst>
              <a:gd name="adj" fmla="val 5000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ru-RU"/>
              <a:t>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5_Два объекта">
    <p:spTree>
      <p:nvGrpSpPr>
        <p:cNvPr id="1" name=""/>
        <p:cNvGrpSpPr/>
        <p:nvPr/>
      </p:nvGrpSpPr>
      <p:grpSpPr bwMode="auto">
        <a:xfrm>
          <a:off x="0" y="0"/>
          <a:ext cx="0" cy="0"/>
          <a:chOff x="0" y="0"/>
          <a:chExt cx="0" cy="0"/>
        </a:xfrm>
      </p:grpSpPr>
      <p:sp>
        <p:nvSpPr>
          <p:cNvPr id="5" name="Рисунок 4"/>
          <p:cNvSpPr>
            <a:spLocks noGrp="1"/>
          </p:cNvSpPr>
          <p:nvPr>
            <p:ph type="pic" sz="quarter" idx="10"/>
          </p:nvPr>
        </p:nvSpPr>
        <p:spPr bwMode="auto">
          <a:xfrm>
            <a:off x="6246813" y="0"/>
            <a:ext cx="5140325" cy="6858000"/>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3_Два объекта">
    <p:spTree>
      <p:nvGrpSpPr>
        <p:cNvPr id="1" name=""/>
        <p:cNvGrpSpPr/>
        <p:nvPr/>
      </p:nvGrpSpPr>
      <p:grpSpPr bwMode="auto">
        <a:xfrm>
          <a:off x="0" y="0"/>
          <a:ext cx="0" cy="0"/>
          <a:chOff x="0" y="0"/>
          <a:chExt cx="0" cy="0"/>
        </a:xfrm>
      </p:grpSpPr>
      <p:sp>
        <p:nvSpPr>
          <p:cNvPr id="5" name="Рисунок 4"/>
          <p:cNvSpPr>
            <a:spLocks noGrp="1"/>
          </p:cNvSpPr>
          <p:nvPr>
            <p:ph type="pic" sz="quarter" idx="10"/>
          </p:nvPr>
        </p:nvSpPr>
        <p:spPr bwMode="auto">
          <a:xfrm>
            <a:off x="6143625" y="2090846"/>
            <a:ext cx="5243513" cy="3938480"/>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35" name="Прямоугольник с одним вырезанным углом 34"/>
          <p:cNvSpPr/>
          <p:nvPr userDrawn="1"/>
        </p:nvSpPr>
        <p:spPr bwMode="auto">
          <a:xfrm flipH="1">
            <a:off x="11063825" y="6029059"/>
            <a:ext cx="952303" cy="828941"/>
          </a:xfrm>
          <a:prstGeom prst="snip1Rect">
            <a:avLst>
              <a:gd name="adj" fmla="val 37721"/>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6_Два объекта">
    <p:spTree>
      <p:nvGrpSpPr>
        <p:cNvPr id="1" name=""/>
        <p:cNvGrpSpPr/>
        <p:nvPr/>
      </p:nvGrpSpPr>
      <p:grpSpPr bwMode="auto">
        <a:xfrm>
          <a:off x="0" y="0"/>
          <a:ext cx="0" cy="0"/>
          <a:chOff x="0" y="0"/>
          <a:chExt cx="0" cy="0"/>
        </a:xfrm>
      </p:grpSpPr>
      <p:sp>
        <p:nvSpPr>
          <p:cNvPr id="5" name="Рисунок 4"/>
          <p:cNvSpPr>
            <a:spLocks noGrp="1"/>
          </p:cNvSpPr>
          <p:nvPr>
            <p:ph type="pic" sz="quarter" idx="10"/>
          </p:nvPr>
        </p:nvSpPr>
        <p:spPr bwMode="auto">
          <a:xfrm>
            <a:off x="6094413" y="2108200"/>
            <a:ext cx="3941762" cy="3941763"/>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5_Заголовок и объект">
    <p:spTree>
      <p:nvGrpSpPr>
        <p:cNvPr id="1" name=""/>
        <p:cNvGrpSpPr/>
        <p:nvPr/>
      </p:nvGrpSpPr>
      <p:grpSpPr bwMode="auto">
        <a:xfrm>
          <a:off x="0" y="0"/>
          <a:ext cx="0" cy="0"/>
          <a:chOff x="0" y="0"/>
          <a:chExt cx="0" cy="0"/>
        </a:xfrm>
      </p:grpSpPr>
      <p:sp>
        <p:nvSpPr>
          <p:cNvPr id="3" name="Прямоугольник с одним вырезанным углом 2"/>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16" name="Прямоугольник 15"/>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2" name="Заголовок 1"/>
          <p:cNvSpPr>
            <a:spLocks noGrp="1"/>
          </p:cNvSpPr>
          <p:nvPr>
            <p:ph type="title"/>
          </p:nvPr>
        </p:nvSpPr>
        <p:spPr bwMode="auto">
          <a:xfrm>
            <a:off x="838200" y="958707"/>
            <a:ext cx="6203623" cy="964212"/>
          </a:xfrm>
        </p:spPr>
        <p:txBody>
          <a:bodyPr/>
          <a:lstStyle>
            <a:lvl1pPr>
              <a:defRPr>
                <a:latin typeface="Museo Sans Cyrl 500"/>
              </a:defRPr>
            </a:lvl1pPr>
          </a:lstStyle>
          <a:p>
            <a:pPr>
              <a:defRPr/>
            </a:pPr>
            <a:r>
              <a:rPr lang="ru-RU"/>
              <a:t>Образец заголовка</a:t>
            </a:r>
            <a:endParaRPr/>
          </a:p>
        </p:txBody>
      </p:sp>
      <p:pic>
        <p:nvPicPr>
          <p:cNvPr id="7" name="Рисунок 6"/>
          <p:cNvPicPr>
            <a:picLocks noChangeAspect="1"/>
          </p:cNvPicPr>
          <p:nvPr userDrawn="1"/>
        </p:nvPicPr>
        <p:blipFill>
          <a:blip r:embed="rId2"/>
          <a:stretch/>
        </p:blipFill>
        <p:spPr bwMode="auto">
          <a:xfrm>
            <a:off x="361214" y="223778"/>
            <a:ext cx="1718530" cy="414520"/>
          </a:xfrm>
          <a:prstGeom prst="rect">
            <a:avLst/>
          </a:prstGeom>
        </p:spPr>
      </p:pic>
      <p:sp>
        <p:nvSpPr>
          <p:cNvPr id="17" name="Объект 2"/>
          <p:cNvSpPr>
            <a:spLocks noGrp="1"/>
          </p:cNvSpPr>
          <p:nvPr>
            <p:ph idx="10" hasCustomPrompt="1"/>
          </p:nvPr>
        </p:nvSpPr>
        <p:spPr bwMode="auto">
          <a:xfrm>
            <a:off x="838200" y="2200165"/>
            <a:ext cx="2486319" cy="1982717"/>
          </a:xfrm>
        </p:spPr>
        <p:txBody>
          <a:bodyPr>
            <a:normAutofit/>
          </a:bodyPr>
          <a:lstStyle>
            <a:lvl1pPr marL="0" marR="0" indent="0" algn="l" defTabSz="914400">
              <a:lnSpc>
                <a:spcPct val="90000"/>
              </a:lnSpc>
              <a:spcBef>
                <a:spcPts val="1000"/>
              </a:spcBef>
              <a:spcAft>
                <a:spcPts val="0"/>
              </a:spcAft>
              <a:buClrTx/>
              <a:buSzTx/>
              <a:buFontTx/>
              <a:buNone/>
              <a:defRPr sz="1400">
                <a:solidFill>
                  <a:schemeClr val="tx1"/>
                </a:solidFill>
                <a:latin typeface="Museo Sans Cyrl 300"/>
              </a:defRPr>
            </a:lvl1pPr>
            <a:lvl2pPr marL="457200" indent="0">
              <a:buFontTx/>
              <a:buNone/>
              <a:defRPr>
                <a:solidFill>
                  <a:schemeClr val="bg1"/>
                </a:solidFill>
                <a:latin typeface="Museo Sans Cyrl 300"/>
              </a:defRPr>
            </a:lvl2pPr>
            <a:lvl3pPr marL="914400" indent="0">
              <a:buFontTx/>
              <a:buNone/>
              <a:defRPr>
                <a:solidFill>
                  <a:schemeClr val="bg1"/>
                </a:solidFill>
                <a:latin typeface="Museo Sans Cyrl 300"/>
              </a:defRPr>
            </a:lvl3pPr>
            <a:lvl4pPr marL="1371600" indent="0">
              <a:buFontTx/>
              <a:buNone/>
              <a:defRPr>
                <a:solidFill>
                  <a:schemeClr val="bg1"/>
                </a:solidFill>
                <a:latin typeface="Museo Sans Cyrl 300"/>
              </a:defRPr>
            </a:lvl4pPr>
            <a:lvl5pPr marL="1828800" indent="0">
              <a:buFontTx/>
              <a:buNone/>
              <a:defRPr>
                <a:solidFill>
                  <a:schemeClr val="bg1"/>
                </a:solidFill>
                <a:latin typeface="Museo Sans Cyrl 300"/>
              </a:defRPr>
            </a:lvl5pPr>
          </a:lstStyle>
          <a:p>
            <a:pPr lvl="0">
              <a:defRPr/>
            </a:pPr>
            <a:r>
              <a:rPr lang="ru-RU"/>
              <a:t>Изображение</a:t>
            </a:r>
            <a:endParaRPr/>
          </a:p>
        </p:txBody>
      </p:sp>
      <p:sp>
        <p:nvSpPr>
          <p:cNvPr id="19" name="Объект 2"/>
          <p:cNvSpPr>
            <a:spLocks noGrp="1"/>
          </p:cNvSpPr>
          <p:nvPr>
            <p:ph idx="12" hasCustomPrompt="1"/>
          </p:nvPr>
        </p:nvSpPr>
        <p:spPr bwMode="auto">
          <a:xfrm>
            <a:off x="3940011" y="4511943"/>
            <a:ext cx="2486319" cy="1982717"/>
          </a:xfrm>
        </p:spPr>
        <p:txBody>
          <a:bodyPr>
            <a:normAutofit/>
          </a:bodyPr>
          <a:lstStyle>
            <a:lvl1pPr marL="0" marR="0" indent="0" algn="l" defTabSz="914400">
              <a:lnSpc>
                <a:spcPct val="90000"/>
              </a:lnSpc>
              <a:spcBef>
                <a:spcPts val="1000"/>
              </a:spcBef>
              <a:spcAft>
                <a:spcPts val="0"/>
              </a:spcAft>
              <a:buClrTx/>
              <a:buSzTx/>
              <a:buFontTx/>
              <a:buNone/>
              <a:defRPr sz="1400">
                <a:solidFill>
                  <a:schemeClr val="tx1"/>
                </a:solidFill>
                <a:latin typeface="Museo Sans Cyrl 300"/>
              </a:defRPr>
            </a:lvl1pPr>
            <a:lvl2pPr marL="457200" indent="0">
              <a:buFontTx/>
              <a:buNone/>
              <a:defRPr>
                <a:solidFill>
                  <a:schemeClr val="bg1"/>
                </a:solidFill>
                <a:latin typeface="Museo Sans Cyrl 300"/>
              </a:defRPr>
            </a:lvl2pPr>
            <a:lvl3pPr marL="914400" indent="0">
              <a:buFontTx/>
              <a:buNone/>
              <a:defRPr>
                <a:solidFill>
                  <a:schemeClr val="bg1"/>
                </a:solidFill>
                <a:latin typeface="Museo Sans Cyrl 300"/>
              </a:defRPr>
            </a:lvl3pPr>
            <a:lvl4pPr marL="1371600" indent="0">
              <a:buFontTx/>
              <a:buNone/>
              <a:defRPr>
                <a:solidFill>
                  <a:schemeClr val="bg1"/>
                </a:solidFill>
                <a:latin typeface="Museo Sans Cyrl 300"/>
              </a:defRPr>
            </a:lvl4pPr>
            <a:lvl5pPr marL="1828800" indent="0">
              <a:buFontTx/>
              <a:buNone/>
              <a:defRPr>
                <a:solidFill>
                  <a:schemeClr val="bg1"/>
                </a:solidFill>
                <a:latin typeface="Museo Sans Cyrl 300"/>
              </a:defRPr>
            </a:lvl5pPr>
          </a:lstStyle>
          <a:p>
            <a:pPr lvl="0">
              <a:defRPr/>
            </a:pPr>
            <a:r>
              <a:rPr lang="ru-RU"/>
              <a:t>Изображение</a:t>
            </a:r>
            <a:endParaRPr/>
          </a:p>
        </p:txBody>
      </p:sp>
      <p:sp>
        <p:nvSpPr>
          <p:cNvPr id="11" name="TextBox 10"/>
          <p:cNvSpPr txBox="1"/>
          <p:nvPr userDrawn="1"/>
        </p:nvSpPr>
        <p:spPr bwMode="auto">
          <a:xfrm>
            <a:off x="3940011" y="2200165"/>
            <a:ext cx="2516957" cy="1987211"/>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 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endParaRPr/>
          </a:p>
          <a:p>
            <a:pPr marL="0" marR="0" lvl="0" indent="0" algn="l" defTabSz="914400">
              <a:lnSpc>
                <a:spcPct val="90000"/>
              </a:lnSpc>
              <a:spcBef>
                <a:spcPts val="1000"/>
              </a:spcBef>
              <a:spcAft>
                <a:spcPts val="0"/>
              </a:spcAft>
              <a:buClrTx/>
              <a:buSzTx/>
              <a:buFontTx/>
              <a:buNone/>
              <a:defRPr/>
            </a:pPr>
            <a:endParaRPr lang="ru-RU" sz="1400">
              <a:solidFill>
                <a:srgbClr val="000000"/>
              </a:solidFill>
              <a:latin typeface="Museo Sans Cyrl 300"/>
            </a:endParaRPr>
          </a:p>
          <a:p>
            <a:pPr lvl="0">
              <a:defRPr/>
            </a:pPr>
            <a:endParaRPr lang="ru-RU" sz="1400">
              <a:solidFill>
                <a:srgbClr val="000000"/>
              </a:solidFill>
              <a:latin typeface="Museo Sans Cyrl 300"/>
            </a:endParaRPr>
          </a:p>
        </p:txBody>
      </p:sp>
      <p:sp>
        <p:nvSpPr>
          <p:cNvPr id="12" name="Объект 2"/>
          <p:cNvSpPr>
            <a:spLocks noGrp="1"/>
          </p:cNvSpPr>
          <p:nvPr>
            <p:ph idx="13" hasCustomPrompt="1"/>
          </p:nvPr>
        </p:nvSpPr>
        <p:spPr bwMode="auto">
          <a:xfrm>
            <a:off x="7072460" y="2200165"/>
            <a:ext cx="2486319" cy="1982717"/>
          </a:xfrm>
        </p:spPr>
        <p:txBody>
          <a:bodyPr>
            <a:normAutofit/>
          </a:bodyPr>
          <a:lstStyle>
            <a:lvl1pPr marL="0" marR="0" indent="0" algn="l" defTabSz="914400">
              <a:lnSpc>
                <a:spcPct val="90000"/>
              </a:lnSpc>
              <a:spcBef>
                <a:spcPts val="1000"/>
              </a:spcBef>
              <a:spcAft>
                <a:spcPts val="0"/>
              </a:spcAft>
              <a:buClrTx/>
              <a:buSzTx/>
              <a:buFontTx/>
              <a:buNone/>
              <a:defRPr sz="1400">
                <a:solidFill>
                  <a:schemeClr val="tx1"/>
                </a:solidFill>
                <a:latin typeface="Museo Sans Cyrl 300"/>
              </a:defRPr>
            </a:lvl1pPr>
            <a:lvl2pPr marL="457200" indent="0">
              <a:buFontTx/>
              <a:buNone/>
              <a:defRPr>
                <a:solidFill>
                  <a:schemeClr val="bg1"/>
                </a:solidFill>
                <a:latin typeface="Museo Sans Cyrl 300"/>
              </a:defRPr>
            </a:lvl2pPr>
            <a:lvl3pPr marL="914400" indent="0">
              <a:buFontTx/>
              <a:buNone/>
              <a:defRPr>
                <a:solidFill>
                  <a:schemeClr val="bg1"/>
                </a:solidFill>
                <a:latin typeface="Museo Sans Cyrl 300"/>
              </a:defRPr>
            </a:lvl3pPr>
            <a:lvl4pPr marL="1371600" indent="0">
              <a:buFontTx/>
              <a:buNone/>
              <a:defRPr>
                <a:solidFill>
                  <a:schemeClr val="bg1"/>
                </a:solidFill>
                <a:latin typeface="Museo Sans Cyrl 300"/>
              </a:defRPr>
            </a:lvl4pPr>
            <a:lvl5pPr marL="1828800" indent="0">
              <a:buFontTx/>
              <a:buNone/>
              <a:defRPr>
                <a:solidFill>
                  <a:schemeClr val="bg1"/>
                </a:solidFill>
                <a:latin typeface="Museo Sans Cyrl 300"/>
              </a:defRPr>
            </a:lvl5pPr>
          </a:lstStyle>
          <a:p>
            <a:pPr lvl="0">
              <a:defRPr/>
            </a:pPr>
            <a:r>
              <a:rPr lang="ru-RU"/>
              <a:t>Изображение</a:t>
            </a:r>
            <a:endParaRPr/>
          </a:p>
        </p:txBody>
      </p:sp>
      <p:sp>
        <p:nvSpPr>
          <p:cNvPr id="13" name="TextBox 12"/>
          <p:cNvSpPr txBox="1"/>
          <p:nvPr userDrawn="1"/>
        </p:nvSpPr>
        <p:spPr bwMode="auto">
          <a:xfrm>
            <a:off x="838200" y="4511943"/>
            <a:ext cx="2516957" cy="1987211"/>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 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endParaRPr/>
          </a:p>
          <a:p>
            <a:pPr marL="0" marR="0" lvl="0" indent="0" algn="l" defTabSz="914400">
              <a:lnSpc>
                <a:spcPct val="90000"/>
              </a:lnSpc>
              <a:spcBef>
                <a:spcPts val="1000"/>
              </a:spcBef>
              <a:spcAft>
                <a:spcPts val="0"/>
              </a:spcAft>
              <a:buClrTx/>
              <a:buSzTx/>
              <a:buFontTx/>
              <a:buNone/>
              <a:defRPr/>
            </a:pPr>
            <a:endParaRPr lang="ru-RU" sz="1400">
              <a:solidFill>
                <a:srgbClr val="000000"/>
              </a:solidFill>
              <a:latin typeface="Museo Sans Cyrl 300"/>
            </a:endParaRPr>
          </a:p>
          <a:p>
            <a:pPr lvl="0">
              <a:defRPr/>
            </a:pPr>
            <a:endParaRPr lang="ru-RU" sz="1400">
              <a:solidFill>
                <a:srgbClr val="000000"/>
              </a:solidFill>
              <a:latin typeface="Museo Sans Cyrl 300"/>
            </a:endParaRPr>
          </a:p>
        </p:txBody>
      </p:sp>
      <p:sp>
        <p:nvSpPr>
          <p:cNvPr id="14" name="TextBox 13"/>
          <p:cNvSpPr txBox="1"/>
          <p:nvPr userDrawn="1"/>
        </p:nvSpPr>
        <p:spPr bwMode="auto">
          <a:xfrm>
            <a:off x="7041822" y="4511943"/>
            <a:ext cx="2516957" cy="1987211"/>
          </a:xfrm>
          <a:prstGeom prst="rect">
            <a:avLst/>
          </a:prstGeom>
          <a:noFill/>
        </p:spPr>
        <p:txBody>
          <a:bodyPr wrap="square" rtlCol="0">
            <a:spAutoFit/>
          </a:bodyPr>
          <a:lstStyle/>
          <a:p>
            <a:pPr marL="0" marR="0" lvl="0" indent="0" algn="l" defTabSz="914400">
              <a:lnSpc>
                <a:spcPct val="90000"/>
              </a:lnSpc>
              <a:spcBef>
                <a:spcPts val="1000"/>
              </a:spcBef>
              <a:spcAft>
                <a:spcPts val="0"/>
              </a:spcAft>
              <a:buClrTx/>
              <a:buSzTx/>
              <a:buFontTx/>
              <a:buNone/>
              <a:defRPr/>
            </a:pP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 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r>
              <a:rPr lang="en-US" sz="1400">
                <a:solidFill>
                  <a:srgbClr val="000000"/>
                </a:solidFill>
                <a:latin typeface="Museo Sans Cyrl 300"/>
              </a:rPr>
              <a:t> </a:t>
            </a:r>
            <a:r>
              <a:rPr lang="ru-RU" sz="1400">
                <a:solidFill>
                  <a:srgbClr val="000000"/>
                </a:solidFill>
                <a:latin typeface="Museo Sans Cyrl 300"/>
              </a:rPr>
              <a:t>Образец текста</a:t>
            </a:r>
            <a:endParaRPr/>
          </a:p>
          <a:p>
            <a:pPr marL="0" marR="0" lvl="0" indent="0" algn="l" defTabSz="914400">
              <a:lnSpc>
                <a:spcPct val="90000"/>
              </a:lnSpc>
              <a:spcBef>
                <a:spcPts val="1000"/>
              </a:spcBef>
              <a:spcAft>
                <a:spcPts val="0"/>
              </a:spcAft>
              <a:buClrTx/>
              <a:buSzTx/>
              <a:buFontTx/>
              <a:buNone/>
              <a:defRPr/>
            </a:pPr>
            <a:endParaRPr lang="ru-RU" sz="1400">
              <a:solidFill>
                <a:srgbClr val="000000"/>
              </a:solidFill>
              <a:latin typeface="Museo Sans Cyrl 300"/>
            </a:endParaRPr>
          </a:p>
          <a:p>
            <a:pPr lvl="0">
              <a:defRPr/>
            </a:pPr>
            <a:endParaRPr lang="ru-RU" sz="1400">
              <a:solidFill>
                <a:srgbClr val="000000"/>
              </a:solidFill>
              <a:latin typeface="Museo Sans Cyrl 30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7_Заголовок и объект">
    <p:spTree>
      <p:nvGrpSpPr>
        <p:cNvPr id="1" name=""/>
        <p:cNvGrpSpPr/>
        <p:nvPr/>
      </p:nvGrpSpPr>
      <p:grpSpPr bwMode="auto">
        <a:xfrm>
          <a:off x="0" y="0"/>
          <a:ext cx="0" cy="0"/>
          <a:chOff x="0" y="0"/>
          <a:chExt cx="0" cy="0"/>
        </a:xfrm>
      </p:grpSpPr>
      <p:sp>
        <p:nvSpPr>
          <p:cNvPr id="3" name="Прямоугольник с одним вырезанным углом 2"/>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16" name="Прямоугольник 15"/>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2" name="Заголовок 1"/>
          <p:cNvSpPr>
            <a:spLocks noGrp="1"/>
          </p:cNvSpPr>
          <p:nvPr>
            <p:ph type="title"/>
          </p:nvPr>
        </p:nvSpPr>
        <p:spPr bwMode="auto">
          <a:xfrm>
            <a:off x="838200" y="958707"/>
            <a:ext cx="6203623" cy="964212"/>
          </a:xfrm>
        </p:spPr>
        <p:txBody>
          <a:bodyPr/>
          <a:lstStyle>
            <a:lvl1pPr>
              <a:defRPr>
                <a:latin typeface="Museo Sans Cyrl 500"/>
              </a:defRPr>
            </a:lvl1pPr>
          </a:lstStyle>
          <a:p>
            <a:pPr>
              <a:defRPr/>
            </a:pPr>
            <a:r>
              <a:rPr lang="ru-RU"/>
              <a:t>Образец заголовка</a:t>
            </a:r>
            <a:endParaRPr/>
          </a:p>
        </p:txBody>
      </p:sp>
      <p:pic>
        <p:nvPicPr>
          <p:cNvPr id="7" name="Рисунок 6"/>
          <p:cNvPicPr>
            <a:picLocks noChangeAspect="1"/>
          </p:cNvPicPr>
          <p:nvPr userDrawn="1"/>
        </p:nvPicPr>
        <p:blipFill>
          <a:blip r:embed="rId2"/>
          <a:stretch/>
        </p:blipFill>
        <p:spPr bwMode="auto">
          <a:xfrm>
            <a:off x="361214" y="223778"/>
            <a:ext cx="1718530" cy="414520"/>
          </a:xfrm>
          <a:prstGeom prst="rect">
            <a:avLst/>
          </a:prstGeom>
        </p:spPr>
      </p:pic>
      <p:grpSp>
        <p:nvGrpSpPr>
          <p:cNvPr id="28" name="Группа 27"/>
          <p:cNvGrpSpPr/>
          <p:nvPr userDrawn="1"/>
        </p:nvGrpSpPr>
        <p:grpSpPr bwMode="auto">
          <a:xfrm>
            <a:off x="0" y="6560802"/>
            <a:ext cx="7297225" cy="297198"/>
            <a:chOff x="0" y="6560802"/>
            <a:chExt cx="7297225" cy="297198"/>
          </a:xfrm>
        </p:grpSpPr>
        <p:sp>
          <p:nvSpPr>
            <p:cNvPr id="29" name="Параллелограмм 28"/>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Блок-схема: ручной ввод 29"/>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3_Пустой слайд">
    <p:spTree>
      <p:nvGrpSpPr>
        <p:cNvPr id="1" name=""/>
        <p:cNvGrpSpPr/>
        <p:nvPr/>
      </p:nvGrpSpPr>
      <p:grpSpPr bwMode="auto">
        <a:xfrm>
          <a:off x="0" y="0"/>
          <a:ext cx="0" cy="0"/>
          <a:chOff x="0" y="0"/>
          <a:chExt cx="0" cy="0"/>
        </a:xfrm>
      </p:grpSpPr>
      <p:pic>
        <p:nvPicPr>
          <p:cNvPr id="35" name="Рисунок 34"/>
          <p:cNvPicPr>
            <a:picLocks noChangeAspect="1"/>
          </p:cNvPicPr>
          <p:nvPr userDrawn="1"/>
        </p:nvPicPr>
        <p:blipFill>
          <a:blip r:embed="rId2"/>
          <a:stretch/>
        </p:blipFill>
        <p:spPr bwMode="auto">
          <a:xfrm>
            <a:off x="361214" y="223778"/>
            <a:ext cx="1718530" cy="414520"/>
          </a:xfrm>
          <a:prstGeom prst="rect">
            <a:avLst/>
          </a:prstGeom>
        </p:spPr>
      </p:pic>
      <p:sp>
        <p:nvSpPr>
          <p:cNvPr id="61" name="Заголовок 1"/>
          <p:cNvSpPr>
            <a:spLocks noGrp="1"/>
          </p:cNvSpPr>
          <p:nvPr>
            <p:ph type="title"/>
          </p:nvPr>
        </p:nvSpPr>
        <p:spPr bwMode="auto">
          <a:xfrm>
            <a:off x="838200" y="958707"/>
            <a:ext cx="6203623" cy="964212"/>
          </a:xfrm>
        </p:spPr>
        <p:txBody>
          <a:bodyPr anchor="t">
            <a:normAutofit/>
          </a:bodyPr>
          <a:lstStyle>
            <a:lvl1pPr>
              <a:defRPr sz="2800">
                <a:latin typeface="Museo Sans Cyrl 500"/>
              </a:defRPr>
            </a:lvl1pPr>
          </a:lstStyle>
          <a:p>
            <a:pPr>
              <a:defRPr/>
            </a:pPr>
            <a:r>
              <a:rPr lang="ru-RU"/>
              <a:t>Образец заголовка</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8_Пустой слайд">
    <p:spTree>
      <p:nvGrpSpPr>
        <p:cNvPr id="1" name=""/>
        <p:cNvGrpSpPr/>
        <p:nvPr/>
      </p:nvGrpSpPr>
      <p:grpSpPr bwMode="auto">
        <a:xfrm>
          <a:off x="0" y="0"/>
          <a:ext cx="0" cy="0"/>
          <a:chOff x="0" y="0"/>
          <a:chExt cx="0" cy="0"/>
        </a:xfrm>
      </p:grpSpPr>
      <p:pic>
        <p:nvPicPr>
          <p:cNvPr id="46" name="Рисунок 45"/>
          <p:cNvPicPr>
            <a:picLocks noChangeAspect="1"/>
          </p:cNvPicPr>
          <p:nvPr userDrawn="1"/>
        </p:nvPicPr>
        <p:blipFill>
          <a:blip r:embed="rId2"/>
          <a:stretch/>
        </p:blipFill>
        <p:spPr bwMode="auto">
          <a:xfrm>
            <a:off x="361214" y="223778"/>
            <a:ext cx="1718530" cy="414520"/>
          </a:xfrm>
          <a:prstGeom prst="rect">
            <a:avLst/>
          </a:prstGeom>
        </p:spPr>
      </p:pic>
      <p:sp>
        <p:nvSpPr>
          <p:cNvPr id="48" name="Заголовок 1"/>
          <p:cNvSpPr>
            <a:spLocks noGrp="1"/>
          </p:cNvSpPr>
          <p:nvPr>
            <p:ph type="title"/>
          </p:nvPr>
        </p:nvSpPr>
        <p:spPr bwMode="auto">
          <a:xfrm>
            <a:off x="838200" y="958707"/>
            <a:ext cx="6203623" cy="964212"/>
          </a:xfrm>
        </p:spPr>
        <p:txBody>
          <a:bodyPr anchor="t">
            <a:normAutofit/>
          </a:bodyPr>
          <a:lstStyle>
            <a:lvl1pPr>
              <a:defRPr sz="2800">
                <a:latin typeface="Museo Sans Cyrl 500"/>
              </a:defRPr>
            </a:lvl1pPr>
          </a:lstStyle>
          <a:p>
            <a:pPr>
              <a:defRPr/>
            </a:pPr>
            <a:r>
              <a:rPr lang="ru-RU"/>
              <a:t>Образец заголовка</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1_Пустой слайд">
    <p:spTree>
      <p:nvGrpSpPr>
        <p:cNvPr id="1" name=""/>
        <p:cNvGrpSpPr/>
        <p:nvPr/>
      </p:nvGrpSpPr>
      <p:grpSpPr bwMode="auto">
        <a:xfrm>
          <a:off x="0" y="0"/>
          <a:ext cx="0" cy="0"/>
          <a:chOff x="0" y="0"/>
          <a:chExt cx="0" cy="0"/>
        </a:xfrm>
      </p:grpSpPr>
      <p:pic>
        <p:nvPicPr>
          <p:cNvPr id="21" name="Рисунок 20"/>
          <p:cNvPicPr>
            <a:picLocks noChangeAspect="1"/>
          </p:cNvPicPr>
          <p:nvPr userDrawn="1"/>
        </p:nvPicPr>
        <p:blipFill>
          <a:blip r:embed="rId2"/>
          <a:stretch/>
        </p:blipFill>
        <p:spPr bwMode="auto">
          <a:xfrm>
            <a:off x="361214" y="223778"/>
            <a:ext cx="1718530" cy="414520"/>
          </a:xfrm>
          <a:prstGeom prst="rect">
            <a:avLst/>
          </a:prstGeom>
        </p:spPr>
      </p:pic>
      <p:sp>
        <p:nvSpPr>
          <p:cNvPr id="49" name="Заголовок 1"/>
          <p:cNvSpPr>
            <a:spLocks noGrp="1"/>
          </p:cNvSpPr>
          <p:nvPr userDrawn="1">
            <p:ph type="title"/>
          </p:nvPr>
        </p:nvSpPr>
        <p:spPr bwMode="auto">
          <a:xfrm>
            <a:off x="838200" y="958707"/>
            <a:ext cx="6203623" cy="964212"/>
          </a:xfrm>
        </p:spPr>
        <p:txBody>
          <a:bodyPr anchor="t">
            <a:normAutofit/>
          </a:bodyPr>
          <a:lstStyle>
            <a:lvl1pPr>
              <a:defRPr sz="2800">
                <a:latin typeface="Museo Sans Cyrl 500"/>
              </a:defRPr>
            </a:lvl1pPr>
          </a:lstStyle>
          <a:p>
            <a:pPr>
              <a:defRPr/>
            </a:pPr>
            <a:r>
              <a:rPr lang="ru-RU"/>
              <a:t>Образец заголовка</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13_Пустой слайд">
    <p:spTree>
      <p:nvGrpSpPr>
        <p:cNvPr id="1" name=""/>
        <p:cNvGrpSpPr/>
        <p:nvPr/>
      </p:nvGrpSpPr>
      <p:grpSpPr bwMode="auto">
        <a:xfrm>
          <a:off x="0" y="0"/>
          <a:ext cx="0" cy="0"/>
          <a:chOff x="0" y="0"/>
          <a:chExt cx="0" cy="0"/>
        </a:xfrm>
      </p:grpSpPr>
      <p:pic>
        <p:nvPicPr>
          <p:cNvPr id="40" name="Рисунок 39"/>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Пользовательский макет">
    <p:spTree>
      <p:nvGrpSpPr>
        <p:cNvPr id="1" name=""/>
        <p:cNvGrpSpPr/>
        <p:nvPr/>
      </p:nvGrpSpPr>
      <p:grpSpPr bwMode="auto">
        <a:xfrm>
          <a:off x="0" y="0"/>
          <a:ext cx="0" cy="0"/>
          <a:chOff x="0" y="0"/>
          <a:chExt cx="0" cy="0"/>
        </a:xfrm>
      </p:grpSpPr>
      <p:sp>
        <p:nvSpPr>
          <p:cNvPr id="6" name="Прямоугольник с одним вырезанным углом 79"/>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7" name="Прямоугольник 6"/>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8"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pic>
        <p:nvPicPr>
          <p:cNvPr id="9" name="Рисунок 8"/>
          <p:cNvPicPr>
            <a:picLocks noChangeAspect="1"/>
          </p:cNvPicPr>
          <p:nvPr userDrawn="1"/>
        </p:nvPicPr>
        <p:blipFill>
          <a:blip r:embed="rId2"/>
          <a:stretch/>
        </p:blipFill>
        <p:spPr bwMode="auto">
          <a:xfrm>
            <a:off x="361214" y="223778"/>
            <a:ext cx="1718530" cy="4145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4_Титульный слайд">
    <p:bg>
      <p:bgPr>
        <a:solidFill>
          <a:srgbClr val="00244D"/>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5778630" y="2184939"/>
            <a:ext cx="5561815" cy="1325024"/>
          </a:xfrm>
        </p:spPr>
        <p:txBody>
          <a:bodyPr anchor="b">
            <a:normAutofit/>
          </a:bodyPr>
          <a:lstStyle>
            <a:lvl1pPr algn="ctr">
              <a:defRPr sz="4400">
                <a:solidFill>
                  <a:schemeClr val="bg1"/>
                </a:solidFill>
                <a:latin typeface="Museo Sans Cyrl 700"/>
              </a:defRPr>
            </a:lvl1pPr>
          </a:lstStyle>
          <a:p>
            <a:pPr>
              <a:defRPr/>
            </a:pPr>
            <a:r>
              <a:rPr lang="ru-RU"/>
              <a:t>Тема выступления</a:t>
            </a:r>
            <a:r>
              <a:rPr lang="en-US"/>
              <a:t/>
            </a:r>
            <a:br>
              <a:rPr lang="en-US"/>
            </a:br>
            <a:r>
              <a:rPr lang="en-US"/>
              <a:t>1-2 </a:t>
            </a:r>
            <a:r>
              <a:rPr lang="ru-RU"/>
              <a:t>строки</a:t>
            </a:r>
            <a:endParaRPr/>
          </a:p>
        </p:txBody>
      </p:sp>
      <p:sp>
        <p:nvSpPr>
          <p:cNvPr id="3" name="Подзаголовок 2"/>
          <p:cNvSpPr>
            <a:spLocks noGrp="1"/>
          </p:cNvSpPr>
          <p:nvPr>
            <p:ph type="subTitle" idx="1" hasCustomPrompt="1"/>
          </p:nvPr>
        </p:nvSpPr>
        <p:spPr bwMode="auto">
          <a:xfrm>
            <a:off x="5778630" y="3762294"/>
            <a:ext cx="5561815"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Подзаголовок если нужно</a:t>
            </a:r>
            <a:endParaRPr/>
          </a:p>
        </p:txBody>
      </p:sp>
      <p:pic>
        <p:nvPicPr>
          <p:cNvPr id="7" name="Рисунок 6"/>
          <p:cNvPicPr>
            <a:picLocks noChangeAspect="1"/>
          </p:cNvPicPr>
          <p:nvPr userDrawn="1"/>
        </p:nvPicPr>
        <p:blipFill>
          <a:blip r:embed="rId2"/>
          <a:stretch/>
        </p:blipFill>
        <p:spPr bwMode="auto">
          <a:xfrm>
            <a:off x="847891" y="4205059"/>
            <a:ext cx="3243860" cy="770232"/>
          </a:xfrm>
          <a:prstGeom prst="rect">
            <a:avLst/>
          </a:prstGeom>
        </p:spPr>
      </p:pic>
      <p:sp>
        <p:nvSpPr>
          <p:cNvPr id="8" name="Прямоугольник с одним вырезанным углом 7"/>
          <p:cNvSpPr/>
          <p:nvPr userDrawn="1"/>
        </p:nvSpPr>
        <p:spPr bwMode="auto">
          <a:xfrm rot="5400000" flipH="1">
            <a:off x="2163995" y="3254060"/>
            <a:ext cx="592801" cy="4920792"/>
          </a:xfrm>
          <a:prstGeom prst="snip1Rect">
            <a:avLst>
              <a:gd name="adj" fmla="val 5000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ru-RU"/>
              <a:t>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18_Пустой слайд">
    <p:spTree>
      <p:nvGrpSpPr>
        <p:cNvPr id="1" name=""/>
        <p:cNvGrpSpPr/>
        <p:nvPr/>
      </p:nvGrpSpPr>
      <p:grpSpPr bwMode="auto">
        <a:xfrm>
          <a:off x="0" y="0"/>
          <a:ext cx="0" cy="0"/>
          <a:chOff x="0" y="0"/>
          <a:chExt cx="0" cy="0"/>
        </a:xfrm>
      </p:grpSpPr>
      <p:cxnSp>
        <p:nvCxnSpPr>
          <p:cNvPr id="5" name="Straight Connector 157"/>
          <p:cNvCxnSpPr>
            <a:cxnSpLocks/>
          </p:cNvCxnSpPr>
          <p:nvPr userDrawn="1"/>
        </p:nvCxnSpPr>
        <p:spPr bwMode="auto">
          <a:xfrm flipV="1">
            <a:off x="4932191" y="3016416"/>
            <a:ext cx="0" cy="283962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170"/>
          <p:cNvCxnSpPr>
            <a:cxnSpLocks/>
          </p:cNvCxnSpPr>
          <p:nvPr userDrawn="1"/>
        </p:nvCxnSpPr>
        <p:spPr bwMode="auto">
          <a:xfrm flipV="1">
            <a:off x="2931582" y="3016416"/>
            <a:ext cx="0" cy="13287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175"/>
          <p:cNvCxnSpPr>
            <a:cxnSpLocks/>
          </p:cNvCxnSpPr>
          <p:nvPr userDrawn="1"/>
        </p:nvCxnSpPr>
        <p:spPr bwMode="auto">
          <a:xfrm flipV="1">
            <a:off x="953778" y="3016416"/>
            <a:ext cx="0" cy="57471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178"/>
          <p:cNvCxnSpPr>
            <a:cxnSpLocks/>
          </p:cNvCxnSpPr>
          <p:nvPr userDrawn="1"/>
        </p:nvCxnSpPr>
        <p:spPr bwMode="auto">
          <a:xfrm flipV="1">
            <a:off x="6929842" y="3016416"/>
            <a:ext cx="0" cy="208277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182"/>
          <p:cNvCxnSpPr>
            <a:cxnSpLocks/>
          </p:cNvCxnSpPr>
          <p:nvPr userDrawn="1"/>
        </p:nvCxnSpPr>
        <p:spPr bwMode="auto">
          <a:xfrm flipV="1">
            <a:off x="8920390" y="3016416"/>
            <a:ext cx="0" cy="57471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Group 10"/>
          <p:cNvGrpSpPr/>
          <p:nvPr userDrawn="1"/>
        </p:nvGrpSpPr>
        <p:grpSpPr bwMode="auto">
          <a:xfrm>
            <a:off x="4466015" y="1712479"/>
            <a:ext cx="2299970" cy="440331"/>
            <a:chOff x="4751999" y="1440000"/>
            <a:chExt cx="1728002" cy="532800"/>
          </a:xfrm>
        </p:grpSpPr>
        <p:sp>
          <p:nvSpPr>
            <p:cNvPr id="11" name="Rounded Rectangle 9"/>
            <p:cNvSpPr/>
            <p:nvPr/>
          </p:nvSpPr>
          <p:spPr bwMode="auto">
            <a:xfrm>
              <a:off x="4752000" y="1440000"/>
              <a:ext cx="1728000" cy="532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TextBox 11"/>
            <p:cNvSpPr txBox="1"/>
            <p:nvPr/>
          </p:nvSpPr>
          <p:spPr bwMode="auto">
            <a:xfrm>
              <a:off x="4751999" y="1482942"/>
              <a:ext cx="1728002" cy="447512"/>
            </a:xfrm>
            <a:prstGeom prst="rect">
              <a:avLst/>
            </a:prstGeom>
            <a:noFill/>
          </p:spPr>
          <p:txBody>
            <a:bodyPr wrap="square" rtlCol="0">
              <a:spAutoFit/>
            </a:bodyPr>
            <a:lstStyle/>
            <a:p>
              <a:pPr algn="ctr">
                <a:lnSpc>
                  <a:spcPct val="125000"/>
                </a:lnSpc>
                <a:defRPr/>
              </a:pPr>
              <a:r>
                <a:rPr lang="en-US" sz="1600" b="1">
                  <a:solidFill>
                    <a:schemeClr val="bg1"/>
                  </a:solidFill>
                  <a:latin typeface="Arial"/>
                  <a:cs typeface="Arial"/>
                </a:rPr>
                <a:t>CEO</a:t>
              </a:r>
              <a:endParaRPr/>
            </a:p>
          </p:txBody>
        </p:sp>
      </p:grpSp>
      <p:grpSp>
        <p:nvGrpSpPr>
          <p:cNvPr id="13" name="Group 55"/>
          <p:cNvGrpSpPr/>
          <p:nvPr userDrawn="1"/>
        </p:nvGrpSpPr>
        <p:grpSpPr bwMode="auto">
          <a:xfrm>
            <a:off x="4751999" y="2612478"/>
            <a:ext cx="1728002" cy="440331"/>
            <a:chOff x="4751999" y="1440000"/>
            <a:chExt cx="1728002" cy="532800"/>
          </a:xfrm>
        </p:grpSpPr>
        <p:sp>
          <p:nvSpPr>
            <p:cNvPr id="14" name="Rounded Rectangle 56"/>
            <p:cNvSpPr/>
            <p:nvPr/>
          </p:nvSpPr>
          <p:spPr bwMode="auto">
            <a:xfrm>
              <a:off x="4752000" y="1440000"/>
              <a:ext cx="1728000" cy="5328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p>
          </p:txBody>
        </p:sp>
        <p:sp>
          <p:nvSpPr>
            <p:cNvPr id="15" name="TextBox 14"/>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b="1">
                  <a:solidFill>
                    <a:schemeClr val="bg1"/>
                  </a:solidFill>
                  <a:latin typeface="Arial"/>
                  <a:cs typeface="Arial"/>
                </a:rPr>
                <a:t>DEVELOPMENT</a:t>
              </a:r>
              <a:endParaRPr/>
            </a:p>
          </p:txBody>
        </p:sp>
      </p:grpSp>
      <p:grpSp>
        <p:nvGrpSpPr>
          <p:cNvPr id="16" name="Group 93"/>
          <p:cNvGrpSpPr/>
          <p:nvPr userDrawn="1"/>
        </p:nvGrpSpPr>
        <p:grpSpPr bwMode="auto">
          <a:xfrm>
            <a:off x="2750399" y="2612478"/>
            <a:ext cx="1728002" cy="440331"/>
            <a:chOff x="4751999" y="1440000"/>
            <a:chExt cx="1728002" cy="532800"/>
          </a:xfrm>
        </p:grpSpPr>
        <p:sp>
          <p:nvSpPr>
            <p:cNvPr id="17" name="Rounded Rectangle 94"/>
            <p:cNvSpPr/>
            <p:nvPr/>
          </p:nvSpPr>
          <p:spPr bwMode="auto">
            <a:xfrm>
              <a:off x="4752000" y="1440000"/>
              <a:ext cx="1728000" cy="532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p>
          </p:txBody>
        </p:sp>
        <p:sp>
          <p:nvSpPr>
            <p:cNvPr id="18" name="TextBox 17"/>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b="1">
                  <a:solidFill>
                    <a:schemeClr val="bg1"/>
                  </a:solidFill>
                  <a:latin typeface="Arial"/>
                  <a:cs typeface="Arial"/>
                </a:rPr>
                <a:t>DESIGN</a:t>
              </a:r>
              <a:endParaRPr/>
            </a:p>
          </p:txBody>
        </p:sp>
      </p:grpSp>
      <p:grpSp>
        <p:nvGrpSpPr>
          <p:cNvPr id="19" name="Group 96"/>
          <p:cNvGrpSpPr/>
          <p:nvPr userDrawn="1"/>
        </p:nvGrpSpPr>
        <p:grpSpPr bwMode="auto">
          <a:xfrm>
            <a:off x="6753599" y="2612478"/>
            <a:ext cx="1728002" cy="440331"/>
            <a:chOff x="4751999" y="1440000"/>
            <a:chExt cx="1728002" cy="532800"/>
          </a:xfrm>
        </p:grpSpPr>
        <p:sp>
          <p:nvSpPr>
            <p:cNvPr id="20" name="Rounded Rectangle 97"/>
            <p:cNvSpPr/>
            <p:nvPr/>
          </p:nvSpPr>
          <p:spPr bwMode="auto">
            <a:xfrm>
              <a:off x="4752000" y="1440000"/>
              <a:ext cx="1728000" cy="532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p>
          </p:txBody>
        </p:sp>
        <p:sp>
          <p:nvSpPr>
            <p:cNvPr id="21" name="TextBox 20"/>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b="1">
                  <a:solidFill>
                    <a:schemeClr val="bg1"/>
                  </a:solidFill>
                  <a:latin typeface="Arial"/>
                  <a:cs typeface="Arial"/>
                </a:rPr>
                <a:t>FINANCIAL</a:t>
              </a:r>
              <a:endParaRPr/>
            </a:p>
          </p:txBody>
        </p:sp>
      </p:grpSp>
      <p:grpSp>
        <p:nvGrpSpPr>
          <p:cNvPr id="22" name="Group 99"/>
          <p:cNvGrpSpPr/>
          <p:nvPr userDrawn="1"/>
        </p:nvGrpSpPr>
        <p:grpSpPr bwMode="auto">
          <a:xfrm>
            <a:off x="5151598" y="3368756"/>
            <a:ext cx="1331169" cy="440331"/>
            <a:chOff x="4751999" y="1440000"/>
            <a:chExt cx="1728002" cy="532800"/>
          </a:xfrm>
        </p:grpSpPr>
        <p:sp>
          <p:nvSpPr>
            <p:cNvPr id="23" name="Rounded Rectangle 100"/>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4" name="TextBox 23"/>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Sample title</a:t>
              </a:r>
              <a:endParaRPr/>
            </a:p>
          </p:txBody>
        </p:sp>
      </p:grpSp>
      <p:grpSp>
        <p:nvGrpSpPr>
          <p:cNvPr id="25" name="Group 102"/>
          <p:cNvGrpSpPr/>
          <p:nvPr userDrawn="1"/>
        </p:nvGrpSpPr>
        <p:grpSpPr bwMode="auto">
          <a:xfrm>
            <a:off x="3149997" y="3368756"/>
            <a:ext cx="1331169" cy="440331"/>
            <a:chOff x="4751999" y="1440000"/>
            <a:chExt cx="1728002" cy="532800"/>
          </a:xfrm>
        </p:grpSpPr>
        <p:sp>
          <p:nvSpPr>
            <p:cNvPr id="26" name="Rounded Rectangle 103"/>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TextBox 26"/>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Your position</a:t>
              </a:r>
              <a:endParaRPr/>
            </a:p>
          </p:txBody>
        </p:sp>
      </p:grpSp>
      <p:grpSp>
        <p:nvGrpSpPr>
          <p:cNvPr id="28" name="Group 105"/>
          <p:cNvGrpSpPr/>
          <p:nvPr userDrawn="1"/>
        </p:nvGrpSpPr>
        <p:grpSpPr bwMode="auto">
          <a:xfrm>
            <a:off x="7153198" y="3368756"/>
            <a:ext cx="1331169" cy="440331"/>
            <a:chOff x="4751999" y="1440000"/>
            <a:chExt cx="1728002" cy="532800"/>
          </a:xfrm>
        </p:grpSpPr>
        <p:sp>
          <p:nvSpPr>
            <p:cNvPr id="29" name="Rounded Rectangle 106"/>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0" name="TextBox 29"/>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Main title</a:t>
              </a:r>
              <a:endParaRPr/>
            </a:p>
          </p:txBody>
        </p:sp>
      </p:grpSp>
      <p:grpSp>
        <p:nvGrpSpPr>
          <p:cNvPr id="31" name="Group 108"/>
          <p:cNvGrpSpPr/>
          <p:nvPr userDrawn="1"/>
        </p:nvGrpSpPr>
        <p:grpSpPr bwMode="auto">
          <a:xfrm>
            <a:off x="5151598" y="4125033"/>
            <a:ext cx="1331169" cy="440331"/>
            <a:chOff x="4751999" y="1440000"/>
            <a:chExt cx="1728002" cy="532800"/>
          </a:xfrm>
        </p:grpSpPr>
        <p:sp>
          <p:nvSpPr>
            <p:cNvPr id="32" name="Rounded Rectangle 109"/>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3" name="TextBox 32"/>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Example title</a:t>
              </a:r>
              <a:endParaRPr/>
            </a:p>
          </p:txBody>
        </p:sp>
      </p:grpSp>
      <p:grpSp>
        <p:nvGrpSpPr>
          <p:cNvPr id="34" name="Group 111"/>
          <p:cNvGrpSpPr/>
          <p:nvPr userDrawn="1"/>
        </p:nvGrpSpPr>
        <p:grpSpPr bwMode="auto">
          <a:xfrm>
            <a:off x="3149997" y="4125033"/>
            <a:ext cx="1331169" cy="440331"/>
            <a:chOff x="4751999" y="1440000"/>
            <a:chExt cx="1728002" cy="532800"/>
          </a:xfrm>
        </p:grpSpPr>
        <p:sp>
          <p:nvSpPr>
            <p:cNvPr id="35" name="Rounded Rectangle 112"/>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6" name="TextBox 35"/>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Job title here</a:t>
              </a:r>
              <a:endParaRPr/>
            </a:p>
          </p:txBody>
        </p:sp>
      </p:grpSp>
      <p:grpSp>
        <p:nvGrpSpPr>
          <p:cNvPr id="37" name="Group 114"/>
          <p:cNvGrpSpPr/>
          <p:nvPr userDrawn="1"/>
        </p:nvGrpSpPr>
        <p:grpSpPr bwMode="auto">
          <a:xfrm>
            <a:off x="7153198" y="4125033"/>
            <a:ext cx="1331169" cy="440331"/>
            <a:chOff x="4751999" y="1440000"/>
            <a:chExt cx="1728002" cy="532800"/>
          </a:xfrm>
        </p:grpSpPr>
        <p:sp>
          <p:nvSpPr>
            <p:cNvPr id="38" name="Rounded Rectangle 115"/>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9" name="TextBox 38"/>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Job title</a:t>
              </a:r>
              <a:endParaRPr/>
            </a:p>
          </p:txBody>
        </p:sp>
      </p:grpSp>
      <p:grpSp>
        <p:nvGrpSpPr>
          <p:cNvPr id="40" name="Group 117"/>
          <p:cNvGrpSpPr/>
          <p:nvPr userDrawn="1"/>
        </p:nvGrpSpPr>
        <p:grpSpPr bwMode="auto">
          <a:xfrm>
            <a:off x="5151598" y="4881310"/>
            <a:ext cx="1331169" cy="440331"/>
            <a:chOff x="4751999" y="1440000"/>
            <a:chExt cx="1728002" cy="532800"/>
          </a:xfrm>
        </p:grpSpPr>
        <p:sp>
          <p:nvSpPr>
            <p:cNvPr id="41" name="Rounded Rectangle 118"/>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2" name="TextBox 41"/>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Main title</a:t>
              </a:r>
              <a:endParaRPr/>
            </a:p>
          </p:txBody>
        </p:sp>
      </p:grpSp>
      <p:grpSp>
        <p:nvGrpSpPr>
          <p:cNvPr id="43" name="Group 123"/>
          <p:cNvGrpSpPr/>
          <p:nvPr userDrawn="1"/>
        </p:nvGrpSpPr>
        <p:grpSpPr bwMode="auto">
          <a:xfrm>
            <a:off x="7153198" y="4881310"/>
            <a:ext cx="1331169" cy="440331"/>
            <a:chOff x="4751999" y="1440000"/>
            <a:chExt cx="1728002" cy="532800"/>
          </a:xfrm>
        </p:grpSpPr>
        <p:sp>
          <p:nvSpPr>
            <p:cNvPr id="44" name="Rounded Rectangle 124"/>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5" name="TextBox 44"/>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Your job</a:t>
              </a:r>
              <a:endParaRPr/>
            </a:p>
          </p:txBody>
        </p:sp>
      </p:grpSp>
      <p:grpSp>
        <p:nvGrpSpPr>
          <p:cNvPr id="46" name="Group 135"/>
          <p:cNvGrpSpPr/>
          <p:nvPr userDrawn="1"/>
        </p:nvGrpSpPr>
        <p:grpSpPr bwMode="auto">
          <a:xfrm>
            <a:off x="784799" y="2612478"/>
            <a:ext cx="1728002" cy="440331"/>
            <a:chOff x="4751999" y="1440000"/>
            <a:chExt cx="1728002" cy="532800"/>
          </a:xfrm>
        </p:grpSpPr>
        <p:sp>
          <p:nvSpPr>
            <p:cNvPr id="47" name="Rounded Rectangle 136"/>
            <p:cNvSpPr/>
            <p:nvPr/>
          </p:nvSpPr>
          <p:spPr bwMode="auto">
            <a:xfrm>
              <a:off x="4752000" y="1440000"/>
              <a:ext cx="1728000" cy="532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p>
          </p:txBody>
        </p:sp>
        <p:sp>
          <p:nvSpPr>
            <p:cNvPr id="48" name="TextBox 47"/>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b="1">
                  <a:solidFill>
                    <a:schemeClr val="bg1"/>
                  </a:solidFill>
                  <a:latin typeface="Arial"/>
                  <a:cs typeface="Arial"/>
                </a:rPr>
                <a:t>MARKETING</a:t>
              </a:r>
              <a:endParaRPr/>
            </a:p>
          </p:txBody>
        </p:sp>
      </p:grpSp>
      <p:grpSp>
        <p:nvGrpSpPr>
          <p:cNvPr id="49" name="Group 138"/>
          <p:cNvGrpSpPr/>
          <p:nvPr userDrawn="1"/>
        </p:nvGrpSpPr>
        <p:grpSpPr bwMode="auto">
          <a:xfrm>
            <a:off x="1184398" y="3368756"/>
            <a:ext cx="1331169" cy="440331"/>
            <a:chOff x="4751999" y="1440000"/>
            <a:chExt cx="1728002" cy="532800"/>
          </a:xfrm>
        </p:grpSpPr>
        <p:sp>
          <p:nvSpPr>
            <p:cNvPr id="50" name="Rounded Rectangle 139"/>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1" name="TextBox 50"/>
            <p:cNvSpPr txBox="1"/>
            <p:nvPr/>
          </p:nvSpPr>
          <p:spPr bwMode="auto">
            <a:xfrm>
              <a:off x="4751999" y="1539894"/>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Potition title</a:t>
              </a:r>
              <a:endParaRPr/>
            </a:p>
          </p:txBody>
        </p:sp>
      </p:grpSp>
      <p:grpSp>
        <p:nvGrpSpPr>
          <p:cNvPr id="52" name="Group 141"/>
          <p:cNvGrpSpPr/>
          <p:nvPr userDrawn="1"/>
        </p:nvGrpSpPr>
        <p:grpSpPr bwMode="auto">
          <a:xfrm>
            <a:off x="5151598" y="5637585"/>
            <a:ext cx="1331169" cy="440331"/>
            <a:chOff x="4751999" y="1440000"/>
            <a:chExt cx="1728002" cy="532800"/>
          </a:xfrm>
        </p:grpSpPr>
        <p:sp>
          <p:nvSpPr>
            <p:cNvPr id="53" name="Rounded Rectangle 142"/>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4" name="TextBox 53"/>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Potition title</a:t>
              </a:r>
              <a:endParaRPr/>
            </a:p>
          </p:txBody>
        </p:sp>
      </p:grpSp>
      <p:grpSp>
        <p:nvGrpSpPr>
          <p:cNvPr id="55" name="Group 144"/>
          <p:cNvGrpSpPr/>
          <p:nvPr userDrawn="1"/>
        </p:nvGrpSpPr>
        <p:grpSpPr bwMode="auto">
          <a:xfrm>
            <a:off x="8755199" y="2612478"/>
            <a:ext cx="1728002" cy="440331"/>
            <a:chOff x="4751999" y="1440000"/>
            <a:chExt cx="1728002" cy="532800"/>
          </a:xfrm>
        </p:grpSpPr>
        <p:sp>
          <p:nvSpPr>
            <p:cNvPr id="56" name="Rounded Rectangle 145"/>
            <p:cNvSpPr/>
            <p:nvPr/>
          </p:nvSpPr>
          <p:spPr bwMode="auto">
            <a:xfrm>
              <a:off x="4752000" y="1440000"/>
              <a:ext cx="1728000" cy="5328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b="1"/>
            </a:p>
          </p:txBody>
        </p:sp>
        <p:sp>
          <p:nvSpPr>
            <p:cNvPr id="57" name="TextBox 56"/>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b="1">
                  <a:solidFill>
                    <a:schemeClr val="bg1"/>
                  </a:solidFill>
                  <a:latin typeface="Arial"/>
                  <a:cs typeface="Arial"/>
                </a:rPr>
                <a:t>REVIEW</a:t>
              </a:r>
              <a:endParaRPr/>
            </a:p>
          </p:txBody>
        </p:sp>
      </p:grpSp>
      <p:grpSp>
        <p:nvGrpSpPr>
          <p:cNvPr id="58" name="Group 147"/>
          <p:cNvGrpSpPr/>
          <p:nvPr userDrawn="1"/>
        </p:nvGrpSpPr>
        <p:grpSpPr bwMode="auto">
          <a:xfrm>
            <a:off x="9154798" y="3368756"/>
            <a:ext cx="1331169" cy="440331"/>
            <a:chOff x="4751999" y="1440000"/>
            <a:chExt cx="1728002" cy="532800"/>
          </a:xfrm>
        </p:grpSpPr>
        <p:sp>
          <p:nvSpPr>
            <p:cNvPr id="59" name="Rounded Rectangle 148"/>
            <p:cNvSpPr/>
            <p:nvPr/>
          </p:nvSpPr>
          <p:spPr bwMode="auto">
            <a:xfrm>
              <a:off x="4752000" y="1440000"/>
              <a:ext cx="1728000" cy="532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0" name="TextBox 59"/>
            <p:cNvSpPr txBox="1"/>
            <p:nvPr/>
          </p:nvSpPr>
          <p:spPr bwMode="auto">
            <a:xfrm>
              <a:off x="4751999" y="1523622"/>
              <a:ext cx="1728002" cy="363565"/>
            </a:xfrm>
            <a:prstGeom prst="rect">
              <a:avLst/>
            </a:prstGeom>
            <a:noFill/>
          </p:spPr>
          <p:txBody>
            <a:bodyPr wrap="square" rtlCol="0">
              <a:spAutoFit/>
            </a:bodyPr>
            <a:lstStyle/>
            <a:p>
              <a:pPr algn="ctr">
                <a:lnSpc>
                  <a:spcPct val="125000"/>
                </a:lnSpc>
                <a:defRPr/>
              </a:pPr>
              <a:r>
                <a:rPr lang="en-US" sz="1200">
                  <a:solidFill>
                    <a:schemeClr val="bg1"/>
                  </a:solidFill>
                  <a:latin typeface="Arial"/>
                  <a:cs typeface="Arial"/>
                </a:rPr>
                <a:t>Position here</a:t>
              </a:r>
              <a:endParaRPr/>
            </a:p>
          </p:txBody>
        </p:sp>
      </p:grpSp>
      <p:cxnSp>
        <p:nvCxnSpPr>
          <p:cNvPr id="61" name="Straight Connector 16"/>
          <p:cNvCxnSpPr>
            <a:cxnSpLocks/>
            <a:stCxn id="47" idx="0"/>
          </p:cNvCxnSpPr>
          <p:nvPr userDrawn="1"/>
        </p:nvCxnSpPr>
        <p:spPr bwMode="auto">
          <a:xfrm flipV="1">
            <a:off x="1648800" y="2364644"/>
            <a:ext cx="0" cy="24783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153"/>
          <p:cNvCxnSpPr>
            <a:cxnSpLocks/>
          </p:cNvCxnSpPr>
          <p:nvPr userDrawn="1"/>
        </p:nvCxnSpPr>
        <p:spPr bwMode="auto">
          <a:xfrm flipV="1">
            <a:off x="3600000" y="2364644"/>
            <a:ext cx="0" cy="24783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154"/>
          <p:cNvCxnSpPr>
            <a:cxnSpLocks/>
            <a:endCxn id="11" idx="2"/>
          </p:cNvCxnSpPr>
          <p:nvPr userDrawn="1"/>
        </p:nvCxnSpPr>
        <p:spPr bwMode="auto">
          <a:xfrm flipV="1">
            <a:off x="5616000" y="2152810"/>
            <a:ext cx="0" cy="45967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155"/>
          <p:cNvCxnSpPr>
            <a:cxnSpLocks/>
          </p:cNvCxnSpPr>
          <p:nvPr userDrawn="1"/>
        </p:nvCxnSpPr>
        <p:spPr bwMode="auto">
          <a:xfrm flipV="1">
            <a:off x="7610400" y="2364644"/>
            <a:ext cx="0" cy="24783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156"/>
          <p:cNvCxnSpPr>
            <a:cxnSpLocks/>
          </p:cNvCxnSpPr>
          <p:nvPr userDrawn="1"/>
        </p:nvCxnSpPr>
        <p:spPr bwMode="auto">
          <a:xfrm flipV="1">
            <a:off x="9619200" y="2364644"/>
            <a:ext cx="0" cy="24783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18"/>
          <p:cNvCxnSpPr>
            <a:cxnSpLocks/>
          </p:cNvCxnSpPr>
          <p:nvPr userDrawn="1"/>
        </p:nvCxnSpPr>
        <p:spPr bwMode="auto">
          <a:xfrm>
            <a:off x="1648800" y="2364644"/>
            <a:ext cx="797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158"/>
          <p:cNvCxnSpPr>
            <a:cxnSpLocks/>
          </p:cNvCxnSpPr>
          <p:nvPr userDrawn="1"/>
        </p:nvCxnSpPr>
        <p:spPr bwMode="auto">
          <a:xfrm flipH="1">
            <a:off x="4925210" y="3591131"/>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167"/>
          <p:cNvCxnSpPr>
            <a:cxnSpLocks/>
          </p:cNvCxnSpPr>
          <p:nvPr userDrawn="1"/>
        </p:nvCxnSpPr>
        <p:spPr bwMode="auto">
          <a:xfrm flipH="1">
            <a:off x="4925210" y="4345196"/>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168"/>
          <p:cNvCxnSpPr>
            <a:cxnSpLocks/>
          </p:cNvCxnSpPr>
          <p:nvPr userDrawn="1"/>
        </p:nvCxnSpPr>
        <p:spPr bwMode="auto">
          <a:xfrm flipH="1">
            <a:off x="4925210" y="5099188"/>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169"/>
          <p:cNvCxnSpPr>
            <a:cxnSpLocks/>
          </p:cNvCxnSpPr>
          <p:nvPr userDrawn="1"/>
        </p:nvCxnSpPr>
        <p:spPr bwMode="auto">
          <a:xfrm flipH="1">
            <a:off x="4925210" y="5856040"/>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171"/>
          <p:cNvCxnSpPr>
            <a:cxnSpLocks/>
          </p:cNvCxnSpPr>
          <p:nvPr userDrawn="1"/>
        </p:nvCxnSpPr>
        <p:spPr bwMode="auto">
          <a:xfrm flipH="1">
            <a:off x="2924601" y="3591131"/>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172"/>
          <p:cNvCxnSpPr>
            <a:cxnSpLocks/>
          </p:cNvCxnSpPr>
          <p:nvPr userDrawn="1"/>
        </p:nvCxnSpPr>
        <p:spPr bwMode="auto">
          <a:xfrm flipH="1">
            <a:off x="2924601" y="4345196"/>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176"/>
          <p:cNvCxnSpPr>
            <a:cxnSpLocks/>
          </p:cNvCxnSpPr>
          <p:nvPr userDrawn="1"/>
        </p:nvCxnSpPr>
        <p:spPr bwMode="auto">
          <a:xfrm flipH="1">
            <a:off x="946797" y="3591131"/>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179"/>
          <p:cNvCxnSpPr>
            <a:cxnSpLocks/>
          </p:cNvCxnSpPr>
          <p:nvPr userDrawn="1"/>
        </p:nvCxnSpPr>
        <p:spPr bwMode="auto">
          <a:xfrm flipH="1">
            <a:off x="6922861" y="3591131"/>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180"/>
          <p:cNvCxnSpPr>
            <a:cxnSpLocks/>
          </p:cNvCxnSpPr>
          <p:nvPr userDrawn="1"/>
        </p:nvCxnSpPr>
        <p:spPr bwMode="auto">
          <a:xfrm flipH="1">
            <a:off x="6922861" y="4345196"/>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181"/>
          <p:cNvCxnSpPr>
            <a:cxnSpLocks/>
          </p:cNvCxnSpPr>
          <p:nvPr userDrawn="1"/>
        </p:nvCxnSpPr>
        <p:spPr bwMode="auto">
          <a:xfrm flipH="1">
            <a:off x="6922861" y="5099188"/>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183"/>
          <p:cNvCxnSpPr>
            <a:cxnSpLocks/>
          </p:cNvCxnSpPr>
          <p:nvPr userDrawn="1"/>
        </p:nvCxnSpPr>
        <p:spPr bwMode="auto">
          <a:xfrm flipH="1">
            <a:off x="8913409" y="3591131"/>
            <a:ext cx="23760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8" name="Рисунок 77"/>
          <p:cNvPicPr>
            <a:picLocks noChangeAspect="1"/>
          </p:cNvPicPr>
          <p:nvPr userDrawn="1"/>
        </p:nvPicPr>
        <p:blipFill>
          <a:blip r:embed="rId2"/>
          <a:stretch/>
        </p:blipFill>
        <p:spPr bwMode="auto">
          <a:xfrm>
            <a:off x="361214" y="223778"/>
            <a:ext cx="1718530" cy="414520"/>
          </a:xfrm>
          <a:prstGeom prst="rect">
            <a:avLst/>
          </a:prstGeom>
        </p:spPr>
      </p:pic>
      <p:sp>
        <p:nvSpPr>
          <p:cNvPr id="79"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sp>
        <p:nvSpPr>
          <p:cNvPr id="80" name="Прямоугольник с одним вырезанным углом 79"/>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81" name="Прямоугольник 80"/>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0_Пустой слайд">
    <p:spTree>
      <p:nvGrpSpPr>
        <p:cNvPr id="1" name=""/>
        <p:cNvGrpSpPr/>
        <p:nvPr/>
      </p:nvGrpSpPr>
      <p:grpSpPr bwMode="auto">
        <a:xfrm>
          <a:off x="0" y="0"/>
          <a:ext cx="0" cy="0"/>
          <a:chOff x="0" y="0"/>
          <a:chExt cx="0" cy="0"/>
        </a:xfrm>
      </p:grpSpPr>
      <p:sp>
        <p:nvSpPr>
          <p:cNvPr id="20" name="Прямоугольник с одним вырезанным углом 19"/>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21" name="Прямоугольник 20"/>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24" name="Рисунок 23"/>
          <p:cNvPicPr>
            <a:picLocks noChangeAspect="1"/>
          </p:cNvPicPr>
          <p:nvPr userDrawn="1"/>
        </p:nvPicPr>
        <p:blipFill>
          <a:blip r:embed="rId2"/>
          <a:stretch/>
        </p:blipFill>
        <p:spPr bwMode="auto">
          <a:xfrm>
            <a:off x="361214" y="223778"/>
            <a:ext cx="1718530" cy="414520"/>
          </a:xfrm>
          <a:prstGeom prst="rect">
            <a:avLst/>
          </a:prstGeom>
        </p:spPr>
      </p:pic>
      <p:sp>
        <p:nvSpPr>
          <p:cNvPr id="25"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31_Пустой слайд">
    <p:spTree>
      <p:nvGrpSpPr>
        <p:cNvPr id="1" name=""/>
        <p:cNvGrpSpPr/>
        <p:nvPr/>
      </p:nvGrpSpPr>
      <p:grpSpPr bwMode="auto">
        <a:xfrm>
          <a:off x="0" y="0"/>
          <a:ext cx="0" cy="0"/>
          <a:chOff x="0" y="0"/>
          <a:chExt cx="0" cy="0"/>
        </a:xfrm>
      </p:grpSpPr>
      <p:cxnSp>
        <p:nvCxnSpPr>
          <p:cNvPr id="5" name="Straight Connector 29"/>
          <p:cNvCxnSpPr>
            <a:cxnSpLocks/>
          </p:cNvCxnSpPr>
          <p:nvPr userDrawn="1"/>
        </p:nvCxnSpPr>
        <p:spPr bwMode="auto">
          <a:xfrm>
            <a:off x="6094412" y="27992"/>
            <a:ext cx="0" cy="6830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с одним вырезанным углом 1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9" name="Прямоугольник 1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22" name="Рисунок 21"/>
          <p:cNvPicPr>
            <a:picLocks noChangeAspect="1"/>
          </p:cNvPicPr>
          <p:nvPr userDrawn="1"/>
        </p:nvPicPr>
        <p:blipFill>
          <a:blip r:embed="rId2"/>
          <a:stretch/>
        </p:blipFill>
        <p:spPr bwMode="auto">
          <a:xfrm>
            <a:off x="361214" y="223778"/>
            <a:ext cx="1718530" cy="414520"/>
          </a:xfrm>
          <a:prstGeom prst="rect">
            <a:avLst/>
          </a:prstGeom>
        </p:spPr>
      </p:pic>
      <p:sp>
        <p:nvSpPr>
          <p:cNvPr id="23"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34_Пустой слайд">
    <p:spTree>
      <p:nvGrpSpPr>
        <p:cNvPr id="1" name=""/>
        <p:cNvGrpSpPr/>
        <p:nvPr/>
      </p:nvGrpSpPr>
      <p:grpSpPr bwMode="auto">
        <a:xfrm>
          <a:off x="0" y="0"/>
          <a:ext cx="0" cy="0"/>
          <a:chOff x="0" y="0"/>
          <a:chExt cx="0" cy="0"/>
        </a:xfrm>
      </p:grpSpPr>
      <p:cxnSp>
        <p:nvCxnSpPr>
          <p:cNvPr id="5" name="Straight Connector 14"/>
          <p:cNvCxnSpPr>
            <a:cxnSpLocks/>
          </p:cNvCxnSpPr>
          <p:nvPr userDrawn="1"/>
        </p:nvCxnSpPr>
        <p:spPr bwMode="auto">
          <a:xfrm>
            <a:off x="6094412" y="27992"/>
            <a:ext cx="0" cy="46971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с одним вырезанным углом 1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9" name="Прямоугольник 1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22" name="Рисунок 21"/>
          <p:cNvPicPr>
            <a:picLocks noChangeAspect="1"/>
          </p:cNvPicPr>
          <p:nvPr userDrawn="1"/>
        </p:nvPicPr>
        <p:blipFill>
          <a:blip r:embed="rId2"/>
          <a:stretch/>
        </p:blipFill>
        <p:spPr bwMode="auto">
          <a:xfrm>
            <a:off x="361214" y="223778"/>
            <a:ext cx="1718530" cy="414520"/>
          </a:xfrm>
          <a:prstGeom prst="rect">
            <a:avLst/>
          </a:prstGeom>
        </p:spPr>
      </p:pic>
      <p:sp>
        <p:nvSpPr>
          <p:cNvPr id="23"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grpSp>
        <p:nvGrpSpPr>
          <p:cNvPr id="26" name="Группа 25"/>
          <p:cNvGrpSpPr/>
          <p:nvPr userDrawn="1"/>
        </p:nvGrpSpPr>
        <p:grpSpPr bwMode="auto">
          <a:xfrm>
            <a:off x="0" y="6560802"/>
            <a:ext cx="7297225" cy="297198"/>
            <a:chOff x="0" y="6560802"/>
            <a:chExt cx="7297225" cy="297198"/>
          </a:xfrm>
        </p:grpSpPr>
        <p:sp>
          <p:nvSpPr>
            <p:cNvPr id="27" name="Параллелограмм 26"/>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8" name="Блок-схема: ручной ввод 27"/>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9_Пустой слайд">
    <p:spTree>
      <p:nvGrpSpPr>
        <p:cNvPr id="1" name=""/>
        <p:cNvGrpSpPr/>
        <p:nvPr/>
      </p:nvGrpSpPr>
      <p:grpSpPr bwMode="auto">
        <a:xfrm>
          <a:off x="0" y="0"/>
          <a:ext cx="0" cy="0"/>
          <a:chOff x="0" y="0"/>
          <a:chExt cx="0" cy="0"/>
        </a:xfrm>
      </p:grpSpPr>
      <p:sp>
        <p:nvSpPr>
          <p:cNvPr id="33" name="Прямоугольник с одним вырезанным углом 32"/>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34" name="Прямоугольник 33"/>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39" name="Рисунок 38"/>
          <p:cNvPicPr>
            <a:picLocks noChangeAspect="1"/>
          </p:cNvPicPr>
          <p:nvPr userDrawn="1"/>
        </p:nvPicPr>
        <p:blipFill>
          <a:blip r:embed="rId2"/>
          <a:stretch/>
        </p:blipFill>
        <p:spPr bwMode="auto">
          <a:xfrm>
            <a:off x="361214" y="223778"/>
            <a:ext cx="1718530" cy="414520"/>
          </a:xfrm>
          <a:prstGeom prst="rect">
            <a:avLst/>
          </a:prstGeom>
        </p:spPr>
      </p:pic>
      <p:sp>
        <p:nvSpPr>
          <p:cNvPr id="40"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38_Пустой слайд">
    <p:spTree>
      <p:nvGrpSpPr>
        <p:cNvPr id="1" name=""/>
        <p:cNvGrpSpPr/>
        <p:nvPr/>
      </p:nvGrpSpPr>
      <p:grpSpPr bwMode="auto">
        <a:xfrm>
          <a:off x="0" y="0"/>
          <a:ext cx="0" cy="0"/>
          <a:chOff x="0" y="0"/>
          <a:chExt cx="0" cy="0"/>
        </a:xfrm>
      </p:grpSpPr>
      <p:pic>
        <p:nvPicPr>
          <p:cNvPr id="8" name="Рисунок 7"/>
          <p:cNvPicPr>
            <a:picLocks noChangeAspect="1"/>
          </p:cNvPicPr>
          <p:nvPr userDrawn="1"/>
        </p:nvPicPr>
        <p:blipFill>
          <a:blip r:embed="rId2"/>
          <a:stretch/>
        </p:blipFill>
        <p:spPr bwMode="auto">
          <a:xfrm>
            <a:off x="361214" y="223778"/>
            <a:ext cx="1718530" cy="414520"/>
          </a:xfrm>
          <a:prstGeom prst="rect">
            <a:avLst/>
          </a:prstGeom>
        </p:spPr>
      </p:pic>
      <p:sp>
        <p:nvSpPr>
          <p:cNvPr id="9" name="Заголовок 1"/>
          <p:cNvSpPr>
            <a:spLocks noGrp="1"/>
          </p:cNvSpPr>
          <p:nvPr>
            <p:ph type="title" hasCustomPrompt="1"/>
          </p:nvPr>
        </p:nvSpPr>
        <p:spPr bwMode="auto">
          <a:xfrm>
            <a:off x="838200" y="958708"/>
            <a:ext cx="6203623"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36_Пустой слайд">
    <p:spTree>
      <p:nvGrpSpPr>
        <p:cNvPr id="1" name=""/>
        <p:cNvGrpSpPr/>
        <p:nvPr/>
      </p:nvGrpSpPr>
      <p:grpSpPr bwMode="auto">
        <a:xfrm>
          <a:off x="0" y="0"/>
          <a:ext cx="0" cy="0"/>
          <a:chOff x="0" y="0"/>
          <a:chExt cx="0" cy="0"/>
        </a:xfrm>
      </p:grpSpPr>
      <p:pic>
        <p:nvPicPr>
          <p:cNvPr id="9" name="Рисунок 8"/>
          <p:cNvPicPr>
            <a:picLocks noChangeAspect="1"/>
          </p:cNvPicPr>
          <p:nvPr userDrawn="1"/>
        </p:nvPicPr>
        <p:blipFill>
          <a:blip r:embed="rId2"/>
          <a:stretch/>
        </p:blipFill>
        <p:spPr bwMode="auto">
          <a:xfrm>
            <a:off x="361214" y="223778"/>
            <a:ext cx="1718530" cy="414520"/>
          </a:xfrm>
          <a:prstGeom prst="rect">
            <a:avLst/>
          </a:prstGeom>
        </p:spPr>
      </p:pic>
      <p:sp>
        <p:nvSpPr>
          <p:cNvPr id="10" name="Заголовок 1"/>
          <p:cNvSpPr>
            <a:spLocks noGrp="1"/>
          </p:cNvSpPr>
          <p:nvPr>
            <p:ph type="title" hasCustomPrompt="1"/>
          </p:nvPr>
        </p:nvSpPr>
        <p:spPr bwMode="auto">
          <a:xfrm>
            <a:off x="838201" y="958708"/>
            <a:ext cx="4466968"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28_Пустой слайд">
    <p:spTree>
      <p:nvGrpSpPr>
        <p:cNvPr id="1" name=""/>
        <p:cNvGrpSpPr/>
        <p:nvPr/>
      </p:nvGrpSpPr>
      <p:grpSpPr bwMode="auto">
        <a:xfrm>
          <a:off x="0" y="0"/>
          <a:ext cx="0" cy="0"/>
          <a:chOff x="0" y="0"/>
          <a:chExt cx="0" cy="0"/>
        </a:xfrm>
      </p:grpSpPr>
      <p:sp>
        <p:nvSpPr>
          <p:cNvPr id="3" name="Рисунок 2"/>
          <p:cNvSpPr>
            <a:spLocks noGrp="1"/>
          </p:cNvSpPr>
          <p:nvPr>
            <p:ph type="pic" sz="quarter" idx="10"/>
          </p:nvPr>
        </p:nvSpPr>
        <p:spPr bwMode="auto">
          <a:xfrm>
            <a:off x="582613" y="1928813"/>
            <a:ext cx="3476625" cy="1947861"/>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21" name="Рисунок 2"/>
          <p:cNvSpPr>
            <a:spLocks noGrp="1"/>
          </p:cNvSpPr>
          <p:nvPr>
            <p:ph type="pic" sz="quarter" idx="11"/>
          </p:nvPr>
        </p:nvSpPr>
        <p:spPr bwMode="auto">
          <a:xfrm>
            <a:off x="8111571" y="1928813"/>
            <a:ext cx="3476625" cy="1947861"/>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22" name="Рисунок 2"/>
          <p:cNvSpPr>
            <a:spLocks noGrp="1"/>
          </p:cNvSpPr>
          <p:nvPr>
            <p:ph type="pic" sz="quarter" idx="12"/>
          </p:nvPr>
        </p:nvSpPr>
        <p:spPr bwMode="auto">
          <a:xfrm>
            <a:off x="4341789" y="4183642"/>
            <a:ext cx="3476625" cy="1947861"/>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pic>
        <p:nvPicPr>
          <p:cNvPr id="17" name="Рисунок 16"/>
          <p:cNvPicPr>
            <a:picLocks noChangeAspect="1"/>
          </p:cNvPicPr>
          <p:nvPr userDrawn="1"/>
        </p:nvPicPr>
        <p:blipFill>
          <a:blip r:embed="rId2"/>
          <a:stretch/>
        </p:blipFill>
        <p:spPr bwMode="auto">
          <a:xfrm>
            <a:off x="361214" y="223778"/>
            <a:ext cx="1718530" cy="414520"/>
          </a:xfrm>
          <a:prstGeom prst="rect">
            <a:avLst/>
          </a:prstGeom>
        </p:spPr>
      </p:pic>
      <p:sp>
        <p:nvSpPr>
          <p:cNvPr id="18" name="Заголовок 1"/>
          <p:cNvSpPr>
            <a:spLocks noGrp="1"/>
          </p:cNvSpPr>
          <p:nvPr>
            <p:ph type="title" hasCustomPrompt="1"/>
          </p:nvPr>
        </p:nvSpPr>
        <p:spPr bwMode="auto">
          <a:xfrm>
            <a:off x="838201" y="958708"/>
            <a:ext cx="4466968"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14_Пустой слайд">
    <p:spTree>
      <p:nvGrpSpPr>
        <p:cNvPr id="1" name=""/>
        <p:cNvGrpSpPr/>
        <p:nvPr/>
      </p:nvGrpSpPr>
      <p:grpSpPr bwMode="auto">
        <a:xfrm>
          <a:off x="0" y="0"/>
          <a:ext cx="0" cy="0"/>
          <a:chOff x="0" y="0"/>
          <a:chExt cx="0" cy="0"/>
        </a:xfrm>
      </p:grpSpPr>
      <p:pic>
        <p:nvPicPr>
          <p:cNvPr id="24" name="Рисунок 23"/>
          <p:cNvPicPr>
            <a:picLocks noChangeAspect="1"/>
          </p:cNvPicPr>
          <p:nvPr userDrawn="1"/>
        </p:nvPicPr>
        <p:blipFill>
          <a:blip r:embed="rId2"/>
          <a:stretch/>
        </p:blipFill>
        <p:spPr bwMode="auto">
          <a:xfrm>
            <a:off x="361214" y="223778"/>
            <a:ext cx="1718530" cy="414520"/>
          </a:xfrm>
          <a:prstGeom prst="rect">
            <a:avLst/>
          </a:prstGeom>
        </p:spPr>
      </p:pic>
      <p:sp>
        <p:nvSpPr>
          <p:cNvPr id="25" name="Заголовок 1"/>
          <p:cNvSpPr>
            <a:spLocks noGrp="1"/>
          </p:cNvSpPr>
          <p:nvPr>
            <p:ph type="title" hasCustomPrompt="1"/>
          </p:nvPr>
        </p:nvSpPr>
        <p:spPr bwMode="auto">
          <a:xfrm>
            <a:off x="838201" y="958708"/>
            <a:ext cx="4466968"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35_Пустой слайд">
    <p:spTree>
      <p:nvGrpSpPr>
        <p:cNvPr id="1" name=""/>
        <p:cNvGrpSpPr/>
        <p:nvPr/>
      </p:nvGrpSpPr>
      <p:grpSpPr bwMode="auto">
        <a:xfrm>
          <a:off x="0" y="0"/>
          <a:ext cx="0" cy="0"/>
          <a:chOff x="0" y="0"/>
          <a:chExt cx="0" cy="0"/>
        </a:xfrm>
      </p:grpSpPr>
      <p:grpSp>
        <p:nvGrpSpPr>
          <p:cNvPr id="9" name="Group 7"/>
          <p:cNvGrpSpPr/>
          <p:nvPr userDrawn="1"/>
        </p:nvGrpSpPr>
        <p:grpSpPr bwMode="auto">
          <a:xfrm>
            <a:off x="0" y="0"/>
            <a:ext cx="12188825" cy="6858000"/>
            <a:chOff x="0" y="0"/>
            <a:chExt cx="12188825" cy="6858000"/>
          </a:xfrm>
          <a:gradFill>
            <a:gsLst>
              <a:gs pos="0">
                <a:schemeClr val="accent2"/>
              </a:gs>
              <a:gs pos="90000">
                <a:schemeClr val="accent1"/>
              </a:gs>
            </a:gsLst>
            <a:lin ang="8100000" scaled="1"/>
          </a:gradFill>
        </p:grpSpPr>
        <p:sp>
          <p:nvSpPr>
            <p:cNvPr id="10" name="Rectangle 13"/>
            <p:cNvSpPr/>
            <p:nvPr userDrawn="1"/>
          </p:nvSpPr>
          <p:spPr bwMode="auto">
            <a:xfrm>
              <a:off x="760658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extrusionOk="0">
                  <a:moveTo>
                    <a:pt x="0" y="6858000"/>
                  </a:moveTo>
                  <a:lnTo>
                    <a:pt x="3232405" y="0"/>
                  </a:lnTo>
                  <a:lnTo>
                    <a:pt x="4582245" y="0"/>
                  </a:lnTo>
                  <a:lnTo>
                    <a:pt x="4582245" y="6858000"/>
                  </a:lnTo>
                  <a:lnTo>
                    <a:pt x="0" y="6858000"/>
                  </a:lnTo>
                  <a:close/>
                </a:path>
              </a:pathLst>
            </a:cu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a:p>
          </p:txBody>
        </p:sp>
        <p:sp>
          <p:nvSpPr>
            <p:cNvPr id="11" name="Freeform: Shape 6"/>
            <p:cNvSpPr/>
            <p:nvPr userDrawn="1"/>
          </p:nvSpPr>
          <p:spPr bwMode="auto">
            <a:xfrm>
              <a:off x="0"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extrusionOk="0">
                  <a:moveTo>
                    <a:pt x="0" y="0"/>
                  </a:moveTo>
                  <a:lnTo>
                    <a:pt x="2854052" y="0"/>
                  </a:lnTo>
                  <a:lnTo>
                    <a:pt x="2024404" y="1728192"/>
                  </a:lnTo>
                  <a:lnTo>
                    <a:pt x="0" y="1728192"/>
                  </a:lnTo>
                  <a:lnTo>
                    <a:pt x="0" y="0"/>
                  </a:lnTo>
                  <a:close/>
                </a:path>
              </a:pathLst>
            </a:cu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a:p>
          </p:txBody>
        </p:sp>
      </p:grpSp>
      <p:sp>
        <p:nvSpPr>
          <p:cNvPr id="12" name="Picture Placeholder 73"/>
          <p:cNvSpPr>
            <a:spLocks noGrp="1"/>
          </p:cNvSpPr>
          <p:nvPr>
            <p:ph type="pic" sz="quarter" idx="13"/>
          </p:nvPr>
        </p:nvSpPr>
        <p:spPr bwMode="auto">
          <a:xfrm>
            <a:off x="4253848" y="607526"/>
            <a:ext cx="7948631" cy="5642949"/>
          </a:xfrm>
          <a:custGeom>
            <a:avLst/>
            <a:gdLst>
              <a:gd name="connsiteX0" fmla="*/ 2638279 w 7948631"/>
              <a:gd name="connsiteY0" fmla="*/ 0 h 5642949"/>
              <a:gd name="connsiteX1" fmla="*/ 7948631 w 7948631"/>
              <a:gd name="connsiteY1" fmla="*/ 0 h 5642949"/>
              <a:gd name="connsiteX2" fmla="*/ 7948631 w 7948631"/>
              <a:gd name="connsiteY2" fmla="*/ 5642949 h 5642949"/>
              <a:gd name="connsiteX3" fmla="*/ 0 w 7948631"/>
              <a:gd name="connsiteY3" fmla="*/ 5642949 h 5642949"/>
            </a:gdLst>
            <a:ahLst/>
            <a:cxnLst>
              <a:cxn ang="0">
                <a:pos x="connsiteX0" y="connsiteY0"/>
              </a:cxn>
              <a:cxn ang="0">
                <a:pos x="connsiteX1" y="connsiteY1"/>
              </a:cxn>
              <a:cxn ang="0">
                <a:pos x="connsiteX2" y="connsiteY2"/>
              </a:cxn>
              <a:cxn ang="0">
                <a:pos x="connsiteX3" y="connsiteY3"/>
              </a:cxn>
            </a:cxnLst>
            <a:rect l="l" t="t" r="r" b="b"/>
            <a:pathLst>
              <a:path w="7948631" h="5642949" extrusionOk="0">
                <a:moveTo>
                  <a:pt x="2638279" y="0"/>
                </a:moveTo>
                <a:lnTo>
                  <a:pt x="7948631" y="0"/>
                </a:lnTo>
                <a:lnTo>
                  <a:pt x="7948631" y="5642949"/>
                </a:lnTo>
                <a:lnTo>
                  <a:pt x="0" y="5642949"/>
                </a:lnTo>
                <a:close/>
              </a:path>
            </a:pathLst>
          </a:custGeom>
          <a:solidFill>
            <a:schemeClr val="bg1">
              <a:lumMod val="75000"/>
            </a:schemeClr>
          </a:solidFill>
        </p:spPr>
        <p:txBody>
          <a:bodyPr wrap="square" anchor="ctr">
            <a:noAutofit/>
          </a:bodyPr>
          <a:lstStyle>
            <a:lvl1pPr marL="0" indent="0" algn="ctr">
              <a:buFontTx/>
              <a:buNone/>
              <a:defRPr>
                <a:solidFill>
                  <a:schemeClr val="bg1"/>
                </a:solidFill>
              </a:defRPr>
            </a:lvl1pPr>
          </a:lstStyle>
          <a:p>
            <a:pPr>
              <a:defRPr/>
            </a:pPr>
            <a:endParaRPr lang="en-IN"/>
          </a:p>
        </p:txBody>
      </p:sp>
      <p:pic>
        <p:nvPicPr>
          <p:cNvPr id="19" name="Рисунок 18"/>
          <p:cNvPicPr>
            <a:picLocks noChangeAspect="1"/>
          </p:cNvPicPr>
          <p:nvPr userDrawn="1"/>
        </p:nvPicPr>
        <p:blipFill>
          <a:blip r:embed="rId2"/>
          <a:stretch/>
        </p:blipFill>
        <p:spPr bwMode="auto">
          <a:xfrm>
            <a:off x="361214" y="223778"/>
            <a:ext cx="1718530" cy="414520"/>
          </a:xfrm>
          <a:prstGeom prst="rect">
            <a:avLst/>
          </a:prstGeom>
        </p:spPr>
      </p:pic>
      <p:sp>
        <p:nvSpPr>
          <p:cNvPr id="21" name="Заголовок 1"/>
          <p:cNvSpPr>
            <a:spLocks noGrp="1"/>
          </p:cNvSpPr>
          <p:nvPr>
            <p:ph type="title" hasCustomPrompt="1"/>
          </p:nvPr>
        </p:nvSpPr>
        <p:spPr bwMode="auto">
          <a:xfrm>
            <a:off x="838201" y="958708"/>
            <a:ext cx="4466968" cy="453140"/>
          </a:xfrm>
        </p:spPr>
        <p:txBody>
          <a:bodyPr anchor="t">
            <a:normAutofit/>
          </a:bodyPr>
          <a:lstStyle>
            <a:lvl1pPr>
              <a:defRPr sz="2800">
                <a:latin typeface="Museo Sans Cyrl 500"/>
              </a:defRPr>
            </a:lvl1pPr>
          </a:lstStyle>
          <a:p>
            <a:pPr>
              <a:defRPr/>
            </a:pPr>
            <a:r>
              <a:rPr lang="ru-RU"/>
              <a:t>Заголовок</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6_Пустой слайд">
    <p:spTree>
      <p:nvGrpSpPr>
        <p:cNvPr id="1" name=""/>
        <p:cNvGrpSpPr/>
        <p:nvPr/>
      </p:nvGrpSpPr>
      <p:grpSpPr bwMode="auto">
        <a:xfrm>
          <a:off x="0" y="0"/>
          <a:ext cx="0" cy="0"/>
          <a:chOff x="0" y="0"/>
          <a:chExt cx="0" cy="0"/>
        </a:xfrm>
      </p:grpSpPr>
      <p:sp>
        <p:nvSpPr>
          <p:cNvPr id="3" name="Рисунок 2"/>
          <p:cNvSpPr>
            <a:spLocks noGrp="1"/>
          </p:cNvSpPr>
          <p:nvPr>
            <p:ph type="pic" sz="quarter" idx="10"/>
          </p:nvPr>
        </p:nvSpPr>
        <p:spPr bwMode="auto">
          <a:xfrm>
            <a:off x="1082675" y="1955800"/>
            <a:ext cx="1868488" cy="1868488"/>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26" name="Рисунок 2"/>
          <p:cNvSpPr>
            <a:spLocks noGrp="1"/>
          </p:cNvSpPr>
          <p:nvPr>
            <p:ph type="pic" sz="quarter" idx="11"/>
          </p:nvPr>
        </p:nvSpPr>
        <p:spPr bwMode="auto">
          <a:xfrm>
            <a:off x="3800778" y="1955800"/>
            <a:ext cx="1868488" cy="1868488"/>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27" name="Рисунок 2"/>
          <p:cNvSpPr>
            <a:spLocks noGrp="1"/>
          </p:cNvSpPr>
          <p:nvPr>
            <p:ph type="pic" sz="quarter" idx="12"/>
          </p:nvPr>
        </p:nvSpPr>
        <p:spPr bwMode="auto">
          <a:xfrm>
            <a:off x="6518406" y="1955800"/>
            <a:ext cx="1868488" cy="1868488"/>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28" name="Рисунок 2"/>
          <p:cNvSpPr>
            <a:spLocks noGrp="1"/>
          </p:cNvSpPr>
          <p:nvPr>
            <p:ph type="pic" sz="quarter" idx="13"/>
          </p:nvPr>
        </p:nvSpPr>
        <p:spPr bwMode="auto">
          <a:xfrm>
            <a:off x="9235697" y="1955800"/>
            <a:ext cx="1868488" cy="1868488"/>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sp>
        <p:nvSpPr>
          <p:cNvPr id="11" name="TextBox 10"/>
          <p:cNvSpPr txBox="1"/>
          <p:nvPr userDrawn="1"/>
        </p:nvSpPr>
        <p:spPr bwMode="auto">
          <a:xfrm>
            <a:off x="913094" y="4640329"/>
            <a:ext cx="2201896" cy="407146"/>
          </a:xfrm>
          <a:prstGeom prst="rect">
            <a:avLst/>
          </a:prstGeom>
          <a:solidFill>
            <a:srgbClr val="00244D"/>
          </a:solidFill>
        </p:spPr>
        <p:txBody>
          <a:bodyPr wrap="square" rtlCol="0" anchor="ctr">
            <a:noAutofit/>
          </a:bodyPr>
          <a:lstStyle/>
          <a:p>
            <a:pPr algn="ctr">
              <a:defRPr/>
            </a:pPr>
            <a:endParaRPr lang="en-US" sz="1200">
              <a:solidFill>
                <a:schemeClr val="bg1"/>
              </a:solidFill>
              <a:latin typeface="Museo Sans Cyrl 500"/>
              <a:cs typeface="Arial"/>
            </a:endParaRPr>
          </a:p>
        </p:txBody>
      </p:sp>
      <p:sp>
        <p:nvSpPr>
          <p:cNvPr id="14" name="TextBox 13"/>
          <p:cNvSpPr txBox="1"/>
          <p:nvPr userDrawn="1"/>
        </p:nvSpPr>
        <p:spPr bwMode="auto">
          <a:xfrm>
            <a:off x="3649398" y="4640329"/>
            <a:ext cx="2201896" cy="407146"/>
          </a:xfrm>
          <a:prstGeom prst="rect">
            <a:avLst/>
          </a:prstGeom>
          <a:solidFill>
            <a:srgbClr val="00244D"/>
          </a:solidFill>
        </p:spPr>
        <p:txBody>
          <a:bodyPr wrap="square" rtlCol="0" anchor="ctr">
            <a:noAutofit/>
          </a:bodyPr>
          <a:lstStyle/>
          <a:p>
            <a:pPr algn="ctr">
              <a:defRPr/>
            </a:pPr>
            <a:endParaRPr lang="en-US" sz="1200">
              <a:solidFill>
                <a:schemeClr val="bg1"/>
              </a:solidFill>
              <a:latin typeface="Museo Sans Cyrl 500"/>
              <a:cs typeface="Arial"/>
            </a:endParaRPr>
          </a:p>
        </p:txBody>
      </p:sp>
      <p:sp>
        <p:nvSpPr>
          <p:cNvPr id="17" name="TextBox 16"/>
          <p:cNvSpPr txBox="1"/>
          <p:nvPr userDrawn="1"/>
        </p:nvSpPr>
        <p:spPr bwMode="auto">
          <a:xfrm>
            <a:off x="6352404" y="4640329"/>
            <a:ext cx="2201896" cy="407146"/>
          </a:xfrm>
          <a:prstGeom prst="rect">
            <a:avLst/>
          </a:prstGeom>
          <a:solidFill>
            <a:srgbClr val="00244D"/>
          </a:solidFill>
        </p:spPr>
        <p:txBody>
          <a:bodyPr wrap="square" rtlCol="0" anchor="ctr">
            <a:noAutofit/>
          </a:bodyPr>
          <a:lstStyle/>
          <a:p>
            <a:pPr algn="ctr">
              <a:defRPr/>
            </a:pPr>
            <a:endParaRPr lang="en-US" sz="1200">
              <a:solidFill>
                <a:schemeClr val="bg1"/>
              </a:solidFill>
              <a:latin typeface="Museo Sans Cyrl 500"/>
              <a:cs typeface="Arial"/>
            </a:endParaRPr>
          </a:p>
        </p:txBody>
      </p:sp>
      <p:sp>
        <p:nvSpPr>
          <p:cNvPr id="20" name="TextBox 19"/>
          <p:cNvSpPr txBox="1"/>
          <p:nvPr userDrawn="1"/>
        </p:nvSpPr>
        <p:spPr bwMode="auto">
          <a:xfrm>
            <a:off x="9085553" y="4640329"/>
            <a:ext cx="2201896" cy="407146"/>
          </a:xfrm>
          <a:prstGeom prst="rect">
            <a:avLst/>
          </a:prstGeom>
          <a:solidFill>
            <a:srgbClr val="00244D"/>
          </a:solidFill>
        </p:spPr>
        <p:txBody>
          <a:bodyPr wrap="square" rtlCol="0" anchor="ctr">
            <a:noAutofit/>
          </a:bodyPr>
          <a:lstStyle/>
          <a:p>
            <a:pPr algn="ctr">
              <a:defRPr/>
            </a:pPr>
            <a:endParaRPr lang="en-US" sz="1200">
              <a:solidFill>
                <a:schemeClr val="bg1"/>
              </a:solidFill>
              <a:latin typeface="Museo Sans Cyrl 500"/>
              <a:cs typeface="Arial"/>
            </a:endParaRPr>
          </a:p>
        </p:txBody>
      </p:sp>
      <p:pic>
        <p:nvPicPr>
          <p:cNvPr id="21" name="Рисунок 20"/>
          <p:cNvPicPr>
            <a:picLocks noChangeAspect="1"/>
          </p:cNvPicPr>
          <p:nvPr userDrawn="1"/>
        </p:nvPicPr>
        <p:blipFill>
          <a:blip r:embed="rId2"/>
          <a:stretch/>
        </p:blipFill>
        <p:spPr bwMode="auto">
          <a:xfrm>
            <a:off x="361214" y="223778"/>
            <a:ext cx="1718530" cy="414520"/>
          </a:xfrm>
          <a:prstGeom prst="rect">
            <a:avLst/>
          </a:prstGeom>
        </p:spPr>
      </p:pic>
      <p:sp>
        <p:nvSpPr>
          <p:cNvPr id="22" name="Заголовок 1"/>
          <p:cNvSpPr>
            <a:spLocks noGrp="1"/>
          </p:cNvSpPr>
          <p:nvPr>
            <p:ph type="title" hasCustomPrompt="1"/>
          </p:nvPr>
        </p:nvSpPr>
        <p:spPr bwMode="auto">
          <a:xfrm>
            <a:off x="838200" y="958707"/>
            <a:ext cx="6203623" cy="634423"/>
          </a:xfrm>
        </p:spPr>
        <p:txBody>
          <a:bodyPr anchor="t">
            <a:normAutofit/>
          </a:bodyPr>
          <a:lstStyle>
            <a:lvl1pPr>
              <a:defRPr sz="2800">
                <a:latin typeface="Museo Sans Cyrl 500"/>
              </a:defRPr>
            </a:lvl1pPr>
          </a:lstStyle>
          <a:p>
            <a:pPr>
              <a:defRPr/>
            </a:pPr>
            <a:r>
              <a:rPr lang="ru-RU"/>
              <a:t>Заголовок</a:t>
            </a:r>
            <a:endParaRPr/>
          </a:p>
        </p:txBody>
      </p:sp>
      <p:grpSp>
        <p:nvGrpSpPr>
          <p:cNvPr id="23" name="Группа 22"/>
          <p:cNvGrpSpPr/>
          <p:nvPr userDrawn="1"/>
        </p:nvGrpSpPr>
        <p:grpSpPr bwMode="auto">
          <a:xfrm>
            <a:off x="0" y="6560802"/>
            <a:ext cx="7297225" cy="297198"/>
            <a:chOff x="0" y="6560802"/>
            <a:chExt cx="7297225" cy="297198"/>
          </a:xfrm>
        </p:grpSpPr>
        <p:sp>
          <p:nvSpPr>
            <p:cNvPr id="24" name="Параллелограмм 23"/>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5" name="Блок-схема: ручной ввод 24"/>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4_Пустой слайд">
    <p:bg>
      <p:bgPr>
        <a:solidFill>
          <a:srgbClr val="00244D"/>
        </a:solidFill>
        <a:effectLst/>
      </p:bgPr>
    </p:bg>
    <p:spTree>
      <p:nvGrpSpPr>
        <p:cNvPr id="1" name=""/>
        <p:cNvGrpSpPr/>
        <p:nvPr/>
      </p:nvGrpSpPr>
      <p:grpSpPr bwMode="auto">
        <a:xfrm>
          <a:off x="0" y="0"/>
          <a:ext cx="0" cy="0"/>
          <a:chOff x="0" y="0"/>
          <a:chExt cx="0" cy="0"/>
        </a:xfrm>
      </p:grpSpPr>
      <p:sp>
        <p:nvSpPr>
          <p:cNvPr id="6" name="Заголовок 1"/>
          <p:cNvSpPr>
            <a:spLocks noGrp="1"/>
          </p:cNvSpPr>
          <p:nvPr>
            <p:ph type="title" hasCustomPrompt="1"/>
          </p:nvPr>
        </p:nvSpPr>
        <p:spPr bwMode="auto">
          <a:xfrm>
            <a:off x="838200" y="958708"/>
            <a:ext cx="6203623" cy="453140"/>
          </a:xfrm>
        </p:spPr>
        <p:txBody>
          <a:bodyPr anchor="t">
            <a:normAutofit/>
          </a:bodyPr>
          <a:lstStyle>
            <a:lvl1pPr>
              <a:defRPr sz="2800">
                <a:solidFill>
                  <a:schemeClr val="bg1"/>
                </a:solidFill>
                <a:latin typeface="Museo Sans Cyrl 500"/>
              </a:defRPr>
            </a:lvl1pPr>
          </a:lstStyle>
          <a:p>
            <a:pPr>
              <a:defRPr/>
            </a:pPr>
            <a:r>
              <a:rPr lang="ru-RU"/>
              <a:t>Иконки</a:t>
            </a:r>
            <a:endParaRPr/>
          </a:p>
        </p:txBody>
      </p:sp>
      <p:pic>
        <p:nvPicPr>
          <p:cNvPr id="85" name="Рисунок 84"/>
          <p:cNvPicPr>
            <a:picLocks noChangeAspect="1"/>
          </p:cNvPicPr>
          <p:nvPr userDrawn="1"/>
        </p:nvPicPr>
        <p:blipFill>
          <a:blip r:embed="rId2"/>
          <a:stretch/>
        </p:blipFill>
        <p:spPr bwMode="auto">
          <a:xfrm>
            <a:off x="357518" y="250317"/>
            <a:ext cx="1651755" cy="392197"/>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5_Пустой слайд">
    <p:bg>
      <p:bgPr>
        <a:solidFill>
          <a:schemeClr val="bg1"/>
        </a:solidFill>
        <a:effectLst/>
      </p:bgPr>
    </p:bg>
    <p:spTree>
      <p:nvGrpSpPr>
        <p:cNvPr id="1" name=""/>
        <p:cNvGrpSpPr/>
        <p:nvPr/>
      </p:nvGrpSpPr>
      <p:grpSpPr bwMode="auto">
        <a:xfrm>
          <a:off x="0" y="0"/>
          <a:ext cx="0" cy="0"/>
          <a:chOff x="0" y="0"/>
          <a:chExt cx="0" cy="0"/>
        </a:xfrm>
      </p:grpSpPr>
      <p:pic>
        <p:nvPicPr>
          <p:cNvPr id="5" name="Рисунок 4"/>
          <p:cNvPicPr>
            <a:picLocks noChangeAspect="1"/>
          </p:cNvPicPr>
          <p:nvPr userDrawn="1"/>
        </p:nvPicPr>
        <p:blipFill>
          <a:blip r:embed="rId2"/>
          <a:stretch/>
        </p:blipFill>
        <p:spPr bwMode="auto">
          <a:xfrm>
            <a:off x="361214" y="223778"/>
            <a:ext cx="1718530" cy="414520"/>
          </a:xfrm>
          <a:prstGeom prst="rect">
            <a:avLst/>
          </a:prstGeom>
        </p:spPr>
      </p:pic>
      <p:sp>
        <p:nvSpPr>
          <p:cNvPr id="6" name="Заголовок 1"/>
          <p:cNvSpPr>
            <a:spLocks noGrp="1"/>
          </p:cNvSpPr>
          <p:nvPr>
            <p:ph type="title" hasCustomPrompt="1"/>
          </p:nvPr>
        </p:nvSpPr>
        <p:spPr bwMode="auto">
          <a:xfrm>
            <a:off x="838200" y="958708"/>
            <a:ext cx="6203623" cy="453140"/>
          </a:xfrm>
        </p:spPr>
        <p:txBody>
          <a:bodyPr anchor="t">
            <a:normAutofit/>
          </a:bodyPr>
          <a:lstStyle>
            <a:lvl1pPr>
              <a:defRPr sz="2800">
                <a:solidFill>
                  <a:srgbClr val="00244D"/>
                </a:solidFill>
                <a:latin typeface="Museo Sans Cyrl 500"/>
              </a:defRPr>
            </a:lvl1pPr>
          </a:lstStyle>
          <a:p>
            <a:pPr>
              <a:defRPr/>
            </a:pPr>
            <a:r>
              <a:rPr lang="ru-RU"/>
              <a:t>Иконки</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33_Пустой слайд">
    <p:spTree>
      <p:nvGrpSpPr>
        <p:cNvPr id="1" name=""/>
        <p:cNvGrpSpPr/>
        <p:nvPr/>
      </p:nvGrpSpPr>
      <p:grpSpPr bwMode="auto">
        <a:xfrm>
          <a:off x="0" y="0"/>
          <a:ext cx="0" cy="0"/>
          <a:chOff x="0" y="0"/>
          <a:chExt cx="0" cy="0"/>
        </a:xfrm>
      </p:grpSpPr>
      <p:pic>
        <p:nvPicPr>
          <p:cNvPr id="44" name="Рисунок 43"/>
          <p:cNvPicPr>
            <a:picLocks noChangeAspect="1"/>
          </p:cNvPicPr>
          <p:nvPr userDrawn="1"/>
        </p:nvPicPr>
        <p:blipFill>
          <a:blip r:embed="rId2"/>
          <a:stretch/>
        </p:blipFill>
        <p:spPr bwMode="auto">
          <a:xfrm>
            <a:off x="361214" y="223778"/>
            <a:ext cx="1718530" cy="414520"/>
          </a:xfrm>
          <a:prstGeom prst="rect">
            <a:avLst/>
          </a:prstGeom>
        </p:spPr>
      </p:pic>
      <p:grpSp>
        <p:nvGrpSpPr>
          <p:cNvPr id="46" name="Группа 45"/>
          <p:cNvGrpSpPr/>
          <p:nvPr userDrawn="1"/>
        </p:nvGrpSpPr>
        <p:grpSpPr bwMode="auto">
          <a:xfrm>
            <a:off x="0" y="6560802"/>
            <a:ext cx="7297225" cy="297198"/>
            <a:chOff x="0" y="6560802"/>
            <a:chExt cx="7297225" cy="297198"/>
          </a:xfrm>
        </p:grpSpPr>
        <p:sp>
          <p:nvSpPr>
            <p:cNvPr id="47" name="Параллелограмм 46"/>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48" name="Блок-схема: ручной ввод 47"/>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20_Пустой слайд">
    <p:bg>
      <p:bgPr>
        <a:solidFill>
          <a:srgbClr val="00244D"/>
        </a:solidFill>
        <a:effectLst/>
      </p:bgPr>
    </p:bg>
    <p:spTree>
      <p:nvGrpSpPr>
        <p:cNvPr id="1" name=""/>
        <p:cNvGrpSpPr/>
        <p:nvPr/>
      </p:nvGrpSpPr>
      <p:grpSpPr bwMode="auto">
        <a:xfrm>
          <a:off x="0" y="0"/>
          <a:ext cx="0" cy="0"/>
          <a:chOff x="0" y="0"/>
          <a:chExt cx="0" cy="0"/>
        </a:xfrm>
      </p:grpSpPr>
      <p:sp>
        <p:nvSpPr>
          <p:cNvPr id="103" name="Заголовок 1"/>
          <p:cNvSpPr>
            <a:spLocks noGrp="1"/>
          </p:cNvSpPr>
          <p:nvPr userDrawn="1">
            <p:ph type="title" hasCustomPrompt="1"/>
          </p:nvPr>
        </p:nvSpPr>
        <p:spPr bwMode="auto">
          <a:xfrm>
            <a:off x="838200" y="958708"/>
            <a:ext cx="6203623" cy="453140"/>
          </a:xfrm>
        </p:spPr>
        <p:txBody>
          <a:bodyPr anchor="t">
            <a:normAutofit/>
          </a:bodyPr>
          <a:lstStyle>
            <a:lvl1pPr>
              <a:defRPr sz="2800">
                <a:solidFill>
                  <a:schemeClr val="bg1"/>
                </a:solidFill>
                <a:latin typeface="Museo Sans Cyrl 500"/>
              </a:defRPr>
            </a:lvl1pPr>
          </a:lstStyle>
          <a:p>
            <a:pPr>
              <a:defRPr/>
            </a:pPr>
            <a:r>
              <a:rPr lang="ru-RU"/>
              <a:t>Заголовок</a:t>
            </a:r>
            <a:endParaRPr/>
          </a:p>
        </p:txBody>
      </p:sp>
      <p:pic>
        <p:nvPicPr>
          <p:cNvPr id="104" name="Рисунок 103"/>
          <p:cNvPicPr>
            <a:picLocks noChangeAspect="1"/>
          </p:cNvPicPr>
          <p:nvPr userDrawn="1"/>
        </p:nvPicPr>
        <p:blipFill>
          <a:blip r:embed="rId2"/>
          <a:stretch/>
        </p:blipFill>
        <p:spPr bwMode="auto">
          <a:xfrm>
            <a:off x="357518" y="250317"/>
            <a:ext cx="1651755" cy="392197"/>
          </a:xfrm>
          <a:prstGeom prst="rect">
            <a:avLst/>
          </a:prstGeom>
        </p:spPr>
      </p:pic>
      <p:sp>
        <p:nvSpPr>
          <p:cNvPr id="110" name="Прямоугольник 109"/>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grpSp>
        <p:nvGrpSpPr>
          <p:cNvPr id="116" name="Группа 115"/>
          <p:cNvGrpSpPr/>
          <p:nvPr userDrawn="1"/>
        </p:nvGrpSpPr>
        <p:grpSpPr bwMode="auto">
          <a:xfrm>
            <a:off x="0" y="6560802"/>
            <a:ext cx="7297225" cy="297198"/>
            <a:chOff x="0" y="6560802"/>
            <a:chExt cx="7297225" cy="297198"/>
          </a:xfrm>
        </p:grpSpPr>
        <p:sp>
          <p:nvSpPr>
            <p:cNvPr id="114" name="Параллелограмм 113"/>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15" name="Блок-схема: ручной ввод 114"/>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21_Пустой слайд">
    <p:bg>
      <p:bgPr>
        <a:solidFill>
          <a:srgbClr val="00244D"/>
        </a:solidFill>
        <a:effectLst/>
      </p:bgPr>
    </p:bg>
    <p:spTree>
      <p:nvGrpSpPr>
        <p:cNvPr id="1" name=""/>
        <p:cNvGrpSpPr/>
        <p:nvPr/>
      </p:nvGrpSpPr>
      <p:grpSpPr bwMode="auto">
        <a:xfrm>
          <a:off x="0" y="0"/>
          <a:ext cx="0" cy="0"/>
          <a:chOff x="0" y="0"/>
          <a:chExt cx="0" cy="0"/>
        </a:xfrm>
      </p:grpSpPr>
      <p:pic>
        <p:nvPicPr>
          <p:cNvPr id="104" name="Рисунок 103"/>
          <p:cNvPicPr>
            <a:picLocks noChangeAspect="1"/>
          </p:cNvPicPr>
          <p:nvPr userDrawn="1"/>
        </p:nvPicPr>
        <p:blipFill>
          <a:blip r:embed="rId2"/>
          <a:stretch/>
        </p:blipFill>
        <p:spPr bwMode="auto">
          <a:xfrm>
            <a:off x="357518" y="250317"/>
            <a:ext cx="1651755" cy="392197"/>
          </a:xfrm>
          <a:prstGeom prst="rect">
            <a:avLst/>
          </a:prstGeom>
        </p:spPr>
      </p:pic>
      <p:sp>
        <p:nvSpPr>
          <p:cNvPr id="110" name="Прямоугольник 109"/>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54_Пустой слайд">
    <p:bg>
      <p:bgPr>
        <a:solidFill>
          <a:srgbClr val="00244D"/>
        </a:solidFill>
        <a:effectLst/>
      </p:bgPr>
    </p:bg>
    <p:spTree>
      <p:nvGrpSpPr>
        <p:cNvPr id="1" name=""/>
        <p:cNvGrpSpPr/>
        <p:nvPr/>
      </p:nvGrpSpPr>
      <p:grpSpPr bwMode="auto">
        <a:xfrm>
          <a:off x="0" y="0"/>
          <a:ext cx="0" cy="0"/>
          <a:chOff x="0" y="0"/>
          <a:chExt cx="0" cy="0"/>
        </a:xfrm>
      </p:grpSpPr>
      <p:sp>
        <p:nvSpPr>
          <p:cNvPr id="19" name="Заголовок 1"/>
          <p:cNvSpPr>
            <a:spLocks noGrp="1"/>
          </p:cNvSpPr>
          <p:nvPr>
            <p:ph type="ctrTitle" hasCustomPrompt="1"/>
          </p:nvPr>
        </p:nvSpPr>
        <p:spPr bwMode="auto">
          <a:xfrm>
            <a:off x="5778630" y="1286296"/>
            <a:ext cx="5561815" cy="993652"/>
          </a:xfrm>
        </p:spPr>
        <p:txBody>
          <a:bodyPr anchor="b"/>
          <a:lstStyle>
            <a:lvl1pPr algn="ctr">
              <a:defRPr sz="6000">
                <a:solidFill>
                  <a:schemeClr val="bg1"/>
                </a:solidFill>
                <a:latin typeface="Museo Sans Cyrl 700"/>
              </a:defRPr>
            </a:lvl1pPr>
          </a:lstStyle>
          <a:p>
            <a:pPr>
              <a:defRPr/>
            </a:pPr>
            <a:r>
              <a:rPr lang="ru-RU"/>
              <a:t>Спасибо!</a:t>
            </a:r>
            <a:endParaRPr/>
          </a:p>
        </p:txBody>
      </p:sp>
      <p:pic>
        <p:nvPicPr>
          <p:cNvPr id="20" name="Рисунок 19"/>
          <p:cNvPicPr>
            <a:picLocks noChangeAspect="1"/>
          </p:cNvPicPr>
          <p:nvPr userDrawn="1"/>
        </p:nvPicPr>
        <p:blipFill>
          <a:blip r:embed="rId2"/>
          <a:stretch/>
        </p:blipFill>
        <p:spPr bwMode="auto">
          <a:xfrm>
            <a:off x="847891" y="4205059"/>
            <a:ext cx="3243860" cy="770232"/>
          </a:xfrm>
          <a:prstGeom prst="rect">
            <a:avLst/>
          </a:prstGeom>
        </p:spPr>
      </p:pic>
      <p:sp>
        <p:nvSpPr>
          <p:cNvPr id="21" name="Прямоугольник с одним вырезанным углом 20"/>
          <p:cNvSpPr/>
          <p:nvPr userDrawn="1"/>
        </p:nvSpPr>
        <p:spPr bwMode="auto">
          <a:xfrm rot="5400000" flipH="1">
            <a:off x="2163995" y="3254060"/>
            <a:ext cx="592801" cy="4920792"/>
          </a:xfrm>
          <a:prstGeom prst="snip1Rect">
            <a:avLst>
              <a:gd name="adj" fmla="val 5000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ru-RU"/>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0_Заголовок и объект">
    <p:bg>
      <p:bgPr>
        <a:solidFill>
          <a:srgbClr val="00244D"/>
        </a:solidFill>
        <a:effectLst/>
      </p:bgPr>
    </p:bg>
    <p:spTree>
      <p:nvGrpSpPr>
        <p:cNvPr id="1" name=""/>
        <p:cNvGrpSpPr/>
        <p:nvPr/>
      </p:nvGrpSpPr>
      <p:grpSpPr bwMode="auto">
        <a:xfrm>
          <a:off x="0" y="0"/>
          <a:ext cx="0" cy="0"/>
          <a:chOff x="0" y="0"/>
          <a:chExt cx="0" cy="0"/>
        </a:xfrm>
      </p:grpSpPr>
      <p:pic>
        <p:nvPicPr>
          <p:cNvPr id="9" name="Рисунок 8"/>
          <p:cNvPicPr>
            <a:picLocks noChangeAspect="1"/>
          </p:cNvPicPr>
          <p:nvPr userDrawn="1"/>
        </p:nvPicPr>
        <p:blipFill>
          <a:blip r:embed="rId2"/>
          <a:stretch/>
        </p:blipFill>
        <p:spPr bwMode="auto">
          <a:xfrm>
            <a:off x="347595" y="223778"/>
            <a:ext cx="1745769" cy="414520"/>
          </a:xfrm>
          <a:prstGeom prst="rect">
            <a:avLst/>
          </a:prstGeom>
        </p:spPr>
      </p:pic>
      <p:sp>
        <p:nvSpPr>
          <p:cNvPr id="10" name="Прямоугольник с одним вырезанным углом 9"/>
          <p:cNvSpPr/>
          <p:nvPr userDrawn="1"/>
        </p:nvSpPr>
        <p:spPr bwMode="auto">
          <a:xfrm rot="5400000" flipH="1">
            <a:off x="3592156" y="1825900"/>
            <a:ext cx="592799" cy="7777113"/>
          </a:xfrm>
          <a:prstGeom prst="snip1Rect">
            <a:avLst>
              <a:gd name="adj" fmla="val 5000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ru-RU"/>
              <a:t> </a:t>
            </a:r>
            <a:endParaRPr/>
          </a:p>
        </p:txBody>
      </p:sp>
      <p:pic>
        <p:nvPicPr>
          <p:cNvPr id="17" name="Рисунок 16"/>
          <p:cNvPicPr>
            <a:picLocks noChangeAspect="1"/>
          </p:cNvPicPr>
          <p:nvPr userDrawn="1"/>
        </p:nvPicPr>
        <p:blipFill>
          <a:blip r:embed="rId3"/>
          <a:stretch/>
        </p:blipFill>
        <p:spPr bwMode="auto">
          <a:xfrm flipH="1">
            <a:off x="9501518" y="638298"/>
            <a:ext cx="1526915" cy="152394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Титульный слайд">
    <p:bg>
      <p:bgPr>
        <a:solidFill>
          <a:srgbClr val="00244D"/>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357518" y="2644490"/>
            <a:ext cx="8560239" cy="2775922"/>
          </a:xfrm>
        </p:spPr>
        <p:txBody>
          <a:bodyPr anchor="t">
            <a:normAutofit/>
          </a:bodyPr>
          <a:lstStyle>
            <a:lvl1pPr algn="l">
              <a:defRPr sz="2800">
                <a:solidFill>
                  <a:schemeClr val="bg1"/>
                </a:solidFill>
                <a:latin typeface="Museo Sans Cyrl 300"/>
              </a:defRPr>
            </a:lvl1pPr>
          </a:lstStyle>
          <a:p>
            <a:pPr>
              <a:defRPr/>
            </a:pPr>
            <a:r>
              <a:rPr lang="ru-RU"/>
              <a:t>Цитата Цитата Цитата Цитата Цитата Цитата Цитата ЦитатаЦитата Цитата Цитата Цитата Цитата Цитата Цитата Цитата Цитата Цитата ЦитатаЦитата Цитата ЦитатаЦитата Цитата Цитата Цитата Цитата Цитата Цитата ЦитатаЦитата Цитата Цитата</a:t>
            </a:r>
          </a:p>
        </p:txBody>
      </p:sp>
      <p:pic>
        <p:nvPicPr>
          <p:cNvPr id="7" name="Рисунок 6"/>
          <p:cNvPicPr>
            <a:picLocks noChangeAspect="1"/>
          </p:cNvPicPr>
          <p:nvPr userDrawn="1"/>
        </p:nvPicPr>
        <p:blipFill>
          <a:blip r:embed="rId2"/>
          <a:stretch/>
        </p:blipFill>
        <p:spPr bwMode="auto">
          <a:xfrm>
            <a:off x="357518" y="250317"/>
            <a:ext cx="1651755" cy="392197"/>
          </a:xfrm>
          <a:prstGeom prst="rect">
            <a:avLst/>
          </a:prstGeom>
        </p:spPr>
      </p:pic>
      <p:grpSp>
        <p:nvGrpSpPr>
          <p:cNvPr id="3" name="Группа 2"/>
          <p:cNvGrpSpPr/>
          <p:nvPr userDrawn="1"/>
        </p:nvGrpSpPr>
        <p:grpSpPr bwMode="auto">
          <a:xfrm>
            <a:off x="9501518" y="156050"/>
            <a:ext cx="1526915" cy="2006192"/>
            <a:chOff x="9501518" y="156050"/>
            <a:chExt cx="1526915" cy="2006192"/>
          </a:xfrm>
        </p:grpSpPr>
        <p:pic>
          <p:nvPicPr>
            <p:cNvPr id="5" name="Рисунок 4"/>
            <p:cNvPicPr>
              <a:picLocks noChangeAspect="1"/>
            </p:cNvPicPr>
            <p:nvPr userDrawn="1"/>
          </p:nvPicPr>
          <p:blipFill>
            <a:blip r:embed="rId3"/>
            <a:stretch/>
          </p:blipFill>
          <p:spPr bwMode="auto">
            <a:xfrm flipH="1">
              <a:off x="9501518" y="638298"/>
              <a:ext cx="1526915" cy="1523944"/>
            </a:xfrm>
            <a:prstGeom prst="rect">
              <a:avLst/>
            </a:prstGeom>
          </p:spPr>
        </p:pic>
        <p:sp>
          <p:nvSpPr>
            <p:cNvPr id="6" name="TextBox 5"/>
            <p:cNvSpPr txBox="1"/>
            <p:nvPr userDrawn="1"/>
          </p:nvSpPr>
          <p:spPr bwMode="auto">
            <a:xfrm>
              <a:off x="9719517" y="156050"/>
              <a:ext cx="1090916" cy="1569660"/>
            </a:xfrm>
            <a:prstGeom prst="rect">
              <a:avLst/>
            </a:prstGeom>
            <a:noFill/>
          </p:spPr>
          <p:txBody>
            <a:bodyPr wrap="square" rtlCol="0" anchor="ctr">
              <a:spAutoFit/>
            </a:bodyPr>
            <a:lstStyle/>
            <a:p>
              <a:pPr algn="ctr">
                <a:defRPr/>
              </a:pPr>
              <a:r>
                <a:rPr lang="ru-RU" sz="9600" b="1" i="0">
                  <a:solidFill>
                    <a:schemeClr val="bg1"/>
                  </a:solidFill>
                  <a:latin typeface="Bookman Old Style"/>
                  <a:ea typeface="Arial"/>
                  <a:cs typeface="Arial"/>
                </a:rPr>
                <a:t>„</a:t>
              </a:r>
              <a:endParaRPr lang="ru-RU" sz="9600" b="1">
                <a:solidFill>
                  <a:schemeClr val="bg1"/>
                </a:solidFill>
                <a:latin typeface="Bookman Old Style"/>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Титульный слайд">
    <p:bg>
      <p:bgPr>
        <a:solidFill>
          <a:srgbClr val="00244D"/>
        </a:solid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1815881" y="2041039"/>
            <a:ext cx="8560239" cy="2775922"/>
          </a:xfrm>
        </p:spPr>
        <p:txBody>
          <a:bodyPr anchor="ctr">
            <a:normAutofit/>
          </a:bodyPr>
          <a:lstStyle>
            <a:lvl1pPr algn="ctr">
              <a:defRPr sz="2800">
                <a:solidFill>
                  <a:schemeClr val="bg1"/>
                </a:solidFill>
                <a:latin typeface="Museo Sans Cyrl 300"/>
              </a:defRPr>
            </a:lvl1pPr>
          </a:lstStyle>
          <a:p>
            <a:pPr>
              <a:defRPr/>
            </a:pPr>
            <a:r>
              <a:rPr lang="ru-RU"/>
              <a:t>Ключевая фраза Ключевая фраза </a:t>
            </a:r>
            <a:br>
              <a:rPr lang="ru-RU"/>
            </a:br>
            <a:r>
              <a:rPr lang="ru-RU"/>
              <a:t>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 Ключевая фраза</a:t>
            </a:r>
            <a:endParaRPr/>
          </a:p>
        </p:txBody>
      </p:sp>
      <p:pic>
        <p:nvPicPr>
          <p:cNvPr id="7" name="Рисунок 6"/>
          <p:cNvPicPr>
            <a:picLocks noChangeAspect="1"/>
          </p:cNvPicPr>
          <p:nvPr userDrawn="1"/>
        </p:nvPicPr>
        <p:blipFill>
          <a:blip r:embed="rId2"/>
          <a:stretch/>
        </p:blipFill>
        <p:spPr bwMode="auto">
          <a:xfrm>
            <a:off x="357518" y="250317"/>
            <a:ext cx="1651755" cy="392197"/>
          </a:xfrm>
          <a:prstGeom prst="rect">
            <a:avLst/>
          </a:prstGeom>
        </p:spPr>
      </p:pic>
      <p:sp>
        <p:nvSpPr>
          <p:cNvPr id="3" name="Прямоугольник 2"/>
          <p:cNvSpPr/>
          <p:nvPr userDrawn="1"/>
        </p:nvSpPr>
        <p:spPr bwMode="auto">
          <a:xfrm>
            <a:off x="1297757" y="1204275"/>
            <a:ext cx="9596487" cy="4449451"/>
          </a:xfrm>
          <a:prstGeom prst="rect">
            <a:avLst/>
          </a:prstGeom>
          <a:noFill/>
          <a:ln w="127000">
            <a:solidFill>
              <a:srgbClr val="95C1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Два объекта">
    <p:spTree>
      <p:nvGrpSpPr>
        <p:cNvPr id="1" name=""/>
        <p:cNvGrpSpPr/>
        <p:nvPr/>
      </p:nvGrpSpPr>
      <p:grpSpPr bwMode="auto">
        <a:xfrm>
          <a:off x="0" y="0"/>
          <a:ext cx="0" cy="0"/>
          <a:chOff x="0" y="0"/>
          <a:chExt cx="0" cy="0"/>
        </a:xfrm>
      </p:grpSpPr>
      <p:sp>
        <p:nvSpPr>
          <p:cNvPr id="8" name="Прямоугольник с одним вырезанным углом 7"/>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9" name="Прямоугольник 8"/>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pic>
        <p:nvPicPr>
          <p:cNvPr id="10" name="Рисунок 9"/>
          <p:cNvPicPr>
            <a:picLocks noChangeAspect="1"/>
          </p:cNvPicPr>
          <p:nvPr userDrawn="1"/>
        </p:nvPicPr>
        <p:blipFill>
          <a:blip r:embed="rId2"/>
          <a:stretch/>
        </p:blipFill>
        <p:spPr bwMode="auto">
          <a:xfrm>
            <a:off x="361214" y="223778"/>
            <a:ext cx="1718530" cy="414520"/>
          </a:xfrm>
          <a:prstGeom prst="rect">
            <a:avLst/>
          </a:prstGeom>
        </p:spPr>
      </p:pic>
      <p:grpSp>
        <p:nvGrpSpPr>
          <p:cNvPr id="15" name="Группа 14"/>
          <p:cNvGrpSpPr/>
          <p:nvPr userDrawn="1"/>
        </p:nvGrpSpPr>
        <p:grpSpPr bwMode="auto">
          <a:xfrm>
            <a:off x="0" y="6560802"/>
            <a:ext cx="7297225" cy="297198"/>
            <a:chOff x="0" y="6560802"/>
            <a:chExt cx="7297225" cy="297198"/>
          </a:xfrm>
        </p:grpSpPr>
        <p:sp>
          <p:nvSpPr>
            <p:cNvPr id="16" name="Параллелограмм 15"/>
            <p:cNvSpPr/>
            <p:nvPr userDrawn="1"/>
          </p:nvSpPr>
          <p:spPr bwMode="auto">
            <a:xfrm>
              <a:off x="0" y="6560802"/>
              <a:ext cx="6082199" cy="297198"/>
            </a:xfrm>
            <a:prstGeom prst="parallelogram">
              <a:avLst>
                <a:gd name="adj" fmla="val 0"/>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7" name="Блок-схема: ручной ввод 16"/>
            <p:cNvSpPr/>
            <p:nvPr userDrawn="1"/>
          </p:nvSpPr>
          <p:spPr bwMode="auto">
            <a:xfrm rot="5400000">
              <a:off x="6540400" y="6101175"/>
              <a:ext cx="297198" cy="1216452"/>
            </a:xfrm>
            <a:prstGeom prst="flowChartManualInpu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2_Заголовок и объект">
    <p:spTree>
      <p:nvGrpSpPr>
        <p:cNvPr id="1" name=""/>
        <p:cNvGrpSpPr/>
        <p:nvPr/>
      </p:nvGrpSpPr>
      <p:grpSpPr bwMode="auto">
        <a:xfrm>
          <a:off x="0" y="0"/>
          <a:ext cx="0" cy="0"/>
          <a:chOff x="0" y="0"/>
          <a:chExt cx="0" cy="0"/>
        </a:xfrm>
      </p:grpSpPr>
      <p:sp>
        <p:nvSpPr>
          <p:cNvPr id="4" name="Рисунок 3"/>
          <p:cNvSpPr>
            <a:spLocks noGrp="1"/>
          </p:cNvSpPr>
          <p:nvPr>
            <p:ph type="pic" sz="quarter" idx="10"/>
          </p:nvPr>
        </p:nvSpPr>
        <p:spPr bwMode="auto">
          <a:xfrm>
            <a:off x="6246813" y="0"/>
            <a:ext cx="5140325" cy="6858000"/>
          </a:xfrm>
          <a:prstGeom prst="rect">
            <a:avLst/>
          </a:prstGeom>
          <a:solidFill>
            <a:srgbClr val="C2CBD2"/>
          </a:solidFill>
        </p:spPr>
        <p:txBody>
          <a:bodyPr vert="horz" lIns="91440" tIns="45720" rIns="91440" bIns="45720" rtlCol="0">
            <a:normAutofit/>
          </a:bodyPr>
          <a:lstStyle>
            <a:lvl1pPr>
              <a:defRPr lang="ru-RU"/>
            </a:lvl1pPr>
          </a:lstStyle>
          <a:p>
            <a:pPr lvl="0">
              <a:defRPr/>
            </a:pPr>
            <a:endParaRPr lang="ru-RU"/>
          </a:p>
        </p:txBody>
      </p:sp>
      <p:pic>
        <p:nvPicPr>
          <p:cNvPr id="7" name="Рисунок 6"/>
          <p:cNvPicPr>
            <a:picLocks noChangeAspect="1"/>
          </p:cNvPicPr>
          <p:nvPr userDrawn="1"/>
        </p:nvPicPr>
        <p:blipFill>
          <a:blip r:embed="rId2"/>
          <a:stretch/>
        </p:blipFill>
        <p:spPr bwMode="auto">
          <a:xfrm>
            <a:off x="361214" y="223778"/>
            <a:ext cx="1718530" cy="414520"/>
          </a:xfrm>
          <a:prstGeom prst="rect">
            <a:avLst/>
          </a:prstGeom>
        </p:spPr>
      </p:pic>
      <p:sp>
        <p:nvSpPr>
          <p:cNvPr id="10" name="Прямоугольник с одним вырезанным углом 9"/>
          <p:cNvSpPr/>
          <p:nvPr userDrawn="1"/>
        </p:nvSpPr>
        <p:spPr bwMode="auto">
          <a:xfrm flipH="1">
            <a:off x="11063827" y="2088037"/>
            <a:ext cx="952303" cy="4769963"/>
          </a:xfrm>
          <a:prstGeom prst="snip1Rect">
            <a:avLst>
              <a:gd name="adj" fmla="val 33172"/>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1" name="Прямоугольник 10"/>
          <p:cNvSpPr/>
          <p:nvPr userDrawn="1"/>
        </p:nvSpPr>
        <p:spPr bwMode="auto">
          <a:xfrm>
            <a:off x="11387579" y="0"/>
            <a:ext cx="804421" cy="6858000"/>
          </a:xfrm>
          <a:prstGeom prst="rect">
            <a:avLst/>
          </a:prstGeom>
          <a:solidFill>
            <a:srgbClr val="95C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latin typeface="Museo Sans Cyrl 300"/>
            </a:endParaRPr>
          </a:p>
        </p:txBody>
      </p:sp>
      <p:sp>
        <p:nvSpPr>
          <p:cNvPr id="16" name="Прямоугольник 15"/>
          <p:cNvSpPr/>
          <p:nvPr userDrawn="1"/>
        </p:nvSpPr>
        <p:spPr bwMode="auto">
          <a:xfrm>
            <a:off x="361214" y="2806509"/>
            <a:ext cx="6680609" cy="3440066"/>
          </a:xfrm>
          <a:prstGeom prst="rect">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ru-RU"/>
          </a:p>
        </p:txBody>
      </p:sp>
      <p:sp>
        <p:nvSpPr>
          <p:cNvPr id="2" name="Заголовок 1"/>
          <p:cNvSpPr>
            <a:spLocks noGrp="1"/>
          </p:cNvSpPr>
          <p:nvPr>
            <p:ph type="title"/>
          </p:nvPr>
        </p:nvSpPr>
        <p:spPr bwMode="auto">
          <a:xfrm>
            <a:off x="838200" y="1240297"/>
            <a:ext cx="6203623" cy="964212"/>
          </a:xfrm>
        </p:spPr>
        <p:txBody>
          <a:bodyPr/>
          <a:lstStyle>
            <a:lvl1pPr>
              <a:defRPr>
                <a:latin typeface="Museo Sans Cyrl 500"/>
              </a:defRPr>
            </a:lvl1pPr>
          </a:lstStyle>
          <a:p>
            <a:pPr>
              <a:defRPr/>
            </a:pPr>
            <a:r>
              <a:rPr lang="ru-RU"/>
              <a:t>Образец заголовка</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C103CD-7366-4E9E-8F2F-3B1ED3BEF46C}" type="datetimeFigureOut">
              <a:rPr lang="ru-RU"/>
              <a:t>09.04.2024</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1B2902-6F7C-477F-BC79-A97AB8FBC660}"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lstStyle/>
          <a:p>
            <a:pPr>
              <a:defRPr/>
            </a:pPr>
            <a:r>
              <a:rPr lang="en-US" dirty="0"/>
              <a:t>Coral Business School</a:t>
            </a:r>
            <a:endParaRPr lang="ru-RU" dirty="0"/>
          </a:p>
        </p:txBody>
      </p:sp>
      <p:sp>
        <p:nvSpPr>
          <p:cNvPr id="3" name="Подзаголовок 2"/>
          <p:cNvSpPr>
            <a:spLocks noGrp="1"/>
          </p:cNvSpPr>
          <p:nvPr>
            <p:ph type="subTitle" idx="1"/>
          </p:nvPr>
        </p:nvSpPr>
        <p:spPr bwMode="auto"/>
        <p:txBody>
          <a:bodyPr/>
          <a:lstStyle/>
          <a:p>
            <a:pPr>
              <a:defRPr/>
            </a:pPr>
            <a:r>
              <a:rPr lang="ru-RU" dirty="0" smtClean="0"/>
              <a:t>Ваш путь к успеху</a:t>
            </a:r>
            <a:endParaRPr dirty="0"/>
          </a:p>
        </p:txBody>
      </p:sp>
      <p:pic>
        <p:nvPicPr>
          <p:cNvPr id="4" name="Рисунок 3"/>
          <p:cNvPicPr>
            <a:picLocks noChangeAspect="1"/>
          </p:cNvPicPr>
          <p:nvPr/>
        </p:nvPicPr>
        <p:blipFill>
          <a:blip r:embed="rId2"/>
          <a:stretch/>
        </p:blipFill>
        <p:spPr bwMode="auto">
          <a:xfrm>
            <a:off x="7927942" y="1694977"/>
            <a:ext cx="2841294" cy="5163023"/>
          </a:xfrm>
          <a:prstGeom prst="rect">
            <a:avLst/>
          </a:prstGeom>
        </p:spPr>
      </p:pic>
      <p:pic>
        <p:nvPicPr>
          <p:cNvPr id="6" name="Рисунок 5">
            <a:extLst>
              <a:ext uri="{FF2B5EF4-FFF2-40B4-BE49-F238E27FC236}">
                <a16:creationId xmlns:a16="http://schemas.microsoft.com/office/drawing/2014/main" id="{A5EDEA32-1B65-A101-68F3-B97BB96BA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60" y="593290"/>
            <a:ext cx="3592248" cy="141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txBox="1"/>
          <p:nvPr/>
        </p:nvSpPr>
        <p:spPr bwMode="auto">
          <a:xfrm>
            <a:off x="838200" y="1059375"/>
            <a:ext cx="6203623" cy="541618"/>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rtl="0"/>
            <a:r>
              <a:rPr lang="ru-RU" b="1" dirty="0"/>
              <a:t>Оценка подборки туров*</a:t>
            </a:r>
            <a:endParaRPr lang="ru-RU" dirty="0">
              <a:latin typeface="Museo Sans Cyrl 700" panose="02000000000000000000" pitchFamily="50" charset="-52"/>
            </a:endParaRPr>
          </a:p>
        </p:txBody>
      </p:sp>
      <p:sp>
        <p:nvSpPr>
          <p:cNvPr id="5" name="TextBox 4"/>
          <p:cNvSpPr txBox="1"/>
          <p:nvPr/>
        </p:nvSpPr>
        <p:spPr bwMode="auto">
          <a:xfrm>
            <a:off x="838199" y="1917965"/>
            <a:ext cx="4994430" cy="4462760"/>
          </a:xfrm>
          <a:prstGeom prst="rect">
            <a:avLst/>
          </a:prstGeom>
          <a:noFill/>
        </p:spPr>
        <p:txBody>
          <a:bodyPr wrap="square" rtlCol="0">
            <a:spAutoFit/>
          </a:bodyPr>
          <a:lstStyle/>
          <a:p>
            <a:pPr rtl="0"/>
            <a:r>
              <a:rPr lang="ru-RU" sz="1600" dirty="0">
                <a:latin typeface="Museo Sans Cyrl 300" panose="02000000000000000000" pitchFamily="50" charset="-52"/>
              </a:rPr>
              <a:t>Если в рамках телефонного разговора с тайным покупателем менеджер предложил направить подбор туров  – тайный покупатель делает отметку об этом в чек-листе в поле «Менеджер направил подборку туров» в следующем формате</a:t>
            </a:r>
            <a:r>
              <a:rPr lang="ru-RU" sz="1600" dirty="0" smtClean="0">
                <a:latin typeface="Museo Sans Cyrl 300" panose="02000000000000000000" pitchFamily="50" charset="-52"/>
              </a:rPr>
              <a:t>:</a:t>
            </a:r>
          </a:p>
          <a:p>
            <a:pPr rtl="0"/>
            <a:endParaRPr lang="ru-RU" sz="1600" dirty="0">
              <a:latin typeface="Museo Sans Cyrl 300" panose="02000000000000000000" pitchFamily="50" charset="-52"/>
            </a:endParaRPr>
          </a:p>
          <a:p>
            <a:pPr marL="285750" indent="-285750" rtl="0" fontAlgn="base">
              <a:buFont typeface="Arial" panose="020B0604020202020204" pitchFamily="34" charset="0"/>
              <a:buChar char="•"/>
            </a:pPr>
            <a:r>
              <a:rPr lang="ru-RU" sz="1600" dirty="0" smtClean="0">
                <a:latin typeface="Museo Sans Cyrl 300" panose="02000000000000000000" pitchFamily="50" charset="-52"/>
              </a:rPr>
              <a:t>«</a:t>
            </a:r>
            <a:r>
              <a:rPr lang="ru-RU" sz="1600" dirty="0">
                <a:latin typeface="Museo Sans Cyrl 300" panose="02000000000000000000" pitchFamily="50" charset="-52"/>
              </a:rPr>
              <a:t>Да» – подборка направлена</a:t>
            </a:r>
          </a:p>
          <a:p>
            <a:pPr marL="285750" indent="-285750" rtl="0" fontAlgn="base">
              <a:buFont typeface="Arial" panose="020B0604020202020204" pitchFamily="34" charset="0"/>
              <a:buChar char="•"/>
            </a:pPr>
            <a:r>
              <a:rPr lang="ru-RU" sz="1600" dirty="0">
                <a:latin typeface="Museo Sans Cyrl 300" panose="02000000000000000000" pitchFamily="50" charset="-52"/>
              </a:rPr>
              <a:t>«Нет» – подборка не направлена</a:t>
            </a:r>
            <a:r>
              <a:rPr lang="ru-RU" sz="1600" dirty="0" smtClean="0">
                <a:latin typeface="Museo Sans Cyrl 300" panose="02000000000000000000" pitchFamily="50" charset="-52"/>
              </a:rPr>
              <a:t>.</a:t>
            </a:r>
          </a:p>
          <a:p>
            <a:pPr rtl="0" fontAlgn="base"/>
            <a:endParaRPr lang="ru-RU" sz="1600" dirty="0">
              <a:latin typeface="Museo Sans Cyrl 300" panose="02000000000000000000" pitchFamily="50" charset="-52"/>
            </a:endParaRPr>
          </a:p>
          <a:p>
            <a:pPr rtl="0"/>
            <a:r>
              <a:rPr lang="ru-RU" sz="1600" dirty="0" smtClean="0">
                <a:latin typeface="Museo Sans Cyrl 300" panose="02000000000000000000" pitchFamily="50" charset="-52"/>
              </a:rPr>
              <a:t>Основные </a:t>
            </a:r>
            <a:r>
              <a:rPr lang="ru-RU" sz="1600" dirty="0">
                <a:latin typeface="Museo Sans Cyrl 300" panose="02000000000000000000" pitchFamily="50" charset="-52"/>
              </a:rPr>
              <a:t>отклонения от принятых стандартов указываются в чек-листе в графе «Комментарии».</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Замечания по отправленному подбору туров </a:t>
            </a:r>
            <a:r>
              <a:rPr lang="ru-RU" sz="1600" dirty="0" smtClean="0">
                <a:latin typeface="Museo Sans Cyrl 300" panose="02000000000000000000" pitchFamily="50" charset="-52"/>
              </a:rPr>
              <a:t>не влияют </a:t>
            </a:r>
            <a:r>
              <a:rPr lang="ru-RU" sz="1600" dirty="0">
                <a:latin typeface="Museo Sans Cyrl 300" panose="02000000000000000000" pitchFamily="50" charset="-52"/>
              </a:rPr>
              <a:t>на общую оценку звонка.</a:t>
            </a:r>
          </a:p>
          <a:p>
            <a:pPr rtl="0"/>
            <a:r>
              <a:rPr lang="ru-RU" sz="1600" dirty="0"/>
              <a:t/>
            </a:r>
            <a:br>
              <a:rPr lang="ru-RU" sz="1600" dirty="0"/>
            </a:br>
            <a:r>
              <a:rPr lang="ru-RU" sz="1400" dirty="0">
                <a:latin typeface="Museo Sans Cyrl 300" panose="02000000000000000000" pitchFamily="50" charset="-52"/>
              </a:rPr>
              <a:t>* – Только для некоторых пакетов услуг «Тайный покупатель</a:t>
            </a:r>
            <a:r>
              <a:rPr lang="ru-RU" sz="1400" dirty="0" smtClean="0">
                <a:latin typeface="Museo Sans Cyrl 300" panose="02000000000000000000" pitchFamily="50" charset="-52"/>
              </a:rPr>
              <a:t>».</a:t>
            </a:r>
            <a:endParaRPr lang="ru-RU" sz="1400" dirty="0">
              <a:latin typeface="Museo Sans Cyrl 300" panose="02000000000000000000" pitchFamily="50" charset="-52"/>
            </a:endParaRP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pic>
        <p:nvPicPr>
          <p:cNvPr id="2" name="Рисунок 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4456" r="4190"/>
          <a:stretch/>
        </p:blipFill>
        <p:spPr bwMode="auto">
          <a:xfrm>
            <a:off x="6143625" y="2087563"/>
            <a:ext cx="5243513" cy="3938587"/>
          </a:xfrm>
        </p:spPr>
      </p:pic>
    </p:spTree>
    <p:extLst>
      <p:ext uri="{BB962C8B-B14F-4D97-AF65-F5344CB8AC3E}">
        <p14:creationId xmlns:p14="http://schemas.microsoft.com/office/powerpoint/2010/main" val="399471734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a:xfrm>
            <a:off x="806942" y="951400"/>
            <a:ext cx="8310425" cy="964212"/>
          </a:xfrm>
        </p:spPr>
        <p:txBody>
          <a:bodyPr>
            <a:normAutofit/>
          </a:bodyPr>
          <a:lstStyle/>
          <a:p>
            <a:pPr rtl="0"/>
            <a:r>
              <a:rPr lang="ru-RU" b="1" dirty="0"/>
              <a:t>Итог выполненной </a:t>
            </a:r>
            <a:r>
              <a:rPr lang="ru-RU" b="1" dirty="0" smtClean="0"/>
              <a:t>услуги</a:t>
            </a:r>
            <a:endParaRPr lang="ru-RU" dirty="0">
              <a:latin typeface="Museo Sans Cyrl 700" panose="02000000000000000000" pitchFamily="50" charset="-52"/>
            </a:endParaRPr>
          </a:p>
        </p:txBody>
      </p:sp>
      <p:sp>
        <p:nvSpPr>
          <p:cNvPr id="4" name="TextBox 3"/>
          <p:cNvSpPr txBox="1"/>
          <p:nvPr/>
        </p:nvSpPr>
        <p:spPr bwMode="auto">
          <a:xfrm>
            <a:off x="806941" y="2124609"/>
            <a:ext cx="6854487" cy="2000548"/>
          </a:xfrm>
          <a:prstGeom prst="rect">
            <a:avLst/>
          </a:prstGeom>
          <a:noFill/>
        </p:spPr>
        <p:txBody>
          <a:bodyPr wrap="square" rtlCol="0">
            <a:spAutoFit/>
          </a:bodyPr>
          <a:lstStyle/>
          <a:p>
            <a:pPr rtl="0"/>
            <a:r>
              <a:rPr lang="ru-RU" dirty="0">
                <a:latin typeface="Museo Sans Cyrl 300" panose="02000000000000000000" pitchFamily="50" charset="-52"/>
              </a:rPr>
              <a:t>После того как будут совершены все звонки </a:t>
            </a:r>
            <a:r>
              <a:rPr lang="ru-RU" dirty="0" smtClean="0">
                <a:latin typeface="Museo Sans Cyrl 300" panose="02000000000000000000" pitchFamily="50" charset="-52"/>
              </a:rPr>
              <a:t>по выбранному </a:t>
            </a:r>
            <a:r>
              <a:rPr lang="ru-RU" dirty="0">
                <a:latin typeface="Museo Sans Cyrl 300" panose="02000000000000000000" pitchFamily="50" charset="-52"/>
              </a:rPr>
              <a:t>пакету услуг, заказчику по </a:t>
            </a:r>
            <a:r>
              <a:rPr lang="ru-RU" dirty="0" smtClean="0">
                <a:latin typeface="Museo Sans Cyrl 300" panose="02000000000000000000" pitchFamily="50" charset="-52"/>
              </a:rPr>
              <a:t> согласованному </a:t>
            </a:r>
            <a:r>
              <a:rPr lang="ru-RU" dirty="0">
                <a:latin typeface="Museo Sans Cyrl 300" panose="02000000000000000000" pitchFamily="50" charset="-52"/>
              </a:rPr>
              <a:t>им каналу коммуникации будут направлены</a:t>
            </a:r>
            <a:r>
              <a:rPr lang="ru-RU" dirty="0" smtClean="0">
                <a:latin typeface="Museo Sans Cyrl 300" panose="02000000000000000000" pitchFamily="50" charset="-52"/>
              </a:rPr>
              <a:t>:</a:t>
            </a:r>
          </a:p>
          <a:p>
            <a:pPr rtl="0"/>
            <a:endParaRPr lang="ru-RU" sz="1600" dirty="0">
              <a:latin typeface="Museo Sans Cyrl 300" panose="02000000000000000000" pitchFamily="50" charset="-52"/>
            </a:endParaRPr>
          </a:p>
          <a:p>
            <a:pPr marL="285750" indent="-285750" rtl="0" fontAlgn="base">
              <a:buFont typeface="Arial" panose="020B0604020202020204" pitchFamily="34" charset="0"/>
              <a:buChar char="•"/>
            </a:pPr>
            <a:r>
              <a:rPr lang="ru-RU" dirty="0" smtClean="0">
                <a:latin typeface="Museo Sans Cyrl 300" panose="02000000000000000000" pitchFamily="50" charset="-52"/>
              </a:rPr>
              <a:t>Чек-лист </a:t>
            </a:r>
            <a:r>
              <a:rPr lang="ru-RU" dirty="0">
                <a:latin typeface="Museo Sans Cyrl 300" panose="02000000000000000000" pitchFamily="50" charset="-52"/>
              </a:rPr>
              <a:t>оценки звонков с комментариями тайного покупателя</a:t>
            </a:r>
          </a:p>
          <a:p>
            <a:pPr marL="285750" indent="-285750" rtl="0" fontAlgn="base">
              <a:buFont typeface="Arial" panose="020B0604020202020204" pitchFamily="34" charset="0"/>
              <a:buChar char="•"/>
            </a:pPr>
            <a:r>
              <a:rPr lang="ru-RU" dirty="0">
                <a:latin typeface="Museo Sans Cyrl 300" panose="02000000000000000000" pitchFamily="50" charset="-52"/>
              </a:rPr>
              <a:t>Записи разговоров.</a:t>
            </a: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pic>
        <p:nvPicPr>
          <p:cNvPr id="9" name="Рисунок 8"/>
          <p:cNvPicPr>
            <a:picLocks noChangeAspect="1"/>
          </p:cNvPicPr>
          <p:nvPr/>
        </p:nvPicPr>
        <p:blipFill>
          <a:blip r:embed="rId3"/>
          <a:stretch/>
        </p:blipFill>
        <p:spPr bwMode="auto">
          <a:xfrm>
            <a:off x="7993575" y="2572375"/>
            <a:ext cx="2437687" cy="4285625"/>
          </a:xfrm>
          <a:prstGeom prst="rect">
            <a:avLst/>
          </a:prstGeom>
        </p:spPr>
      </p:pic>
    </p:spTree>
    <p:extLst>
      <p:ext uri="{BB962C8B-B14F-4D97-AF65-F5344CB8AC3E}">
        <p14:creationId xmlns:p14="http://schemas.microsoft.com/office/powerpoint/2010/main" val="288092303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p:blipFill>
        <p:spPr bwMode="auto">
          <a:xfrm>
            <a:off x="8910621" y="3112826"/>
            <a:ext cx="2005616" cy="3745174"/>
          </a:xfrm>
          <a:prstGeom prst="rect">
            <a:avLst/>
          </a:prstGeom>
        </p:spPr>
      </p:pic>
      <p:pic>
        <p:nvPicPr>
          <p:cNvPr id="3" name="Рисунок 2"/>
          <p:cNvPicPr>
            <a:picLocks noChangeAspect="1"/>
          </p:cNvPicPr>
          <p:nvPr/>
        </p:nvPicPr>
        <p:blipFill>
          <a:blip r:embed="rId3"/>
          <a:stretch/>
        </p:blipFill>
        <p:spPr bwMode="auto">
          <a:xfrm>
            <a:off x="4411123" y="3151665"/>
            <a:ext cx="2031210" cy="3690988"/>
          </a:xfrm>
          <a:prstGeom prst="rect">
            <a:avLst/>
          </a:prstGeom>
        </p:spPr>
      </p:pic>
      <p:pic>
        <p:nvPicPr>
          <p:cNvPr id="4" name="Рисунок 3"/>
          <p:cNvPicPr>
            <a:picLocks noChangeAspect="1"/>
          </p:cNvPicPr>
          <p:nvPr/>
        </p:nvPicPr>
        <p:blipFill>
          <a:blip r:embed="rId4"/>
          <a:stretch/>
        </p:blipFill>
        <p:spPr bwMode="auto">
          <a:xfrm>
            <a:off x="2030930" y="3112826"/>
            <a:ext cx="2086010" cy="3745174"/>
          </a:xfrm>
          <a:prstGeom prst="rect">
            <a:avLst/>
          </a:prstGeom>
        </p:spPr>
      </p:pic>
      <p:pic>
        <p:nvPicPr>
          <p:cNvPr id="5" name="Рисунок 4"/>
          <p:cNvPicPr>
            <a:picLocks noChangeAspect="1"/>
          </p:cNvPicPr>
          <p:nvPr/>
        </p:nvPicPr>
        <p:blipFill>
          <a:blip r:embed="rId5"/>
          <a:stretch/>
        </p:blipFill>
        <p:spPr bwMode="auto">
          <a:xfrm>
            <a:off x="6525731" y="3112826"/>
            <a:ext cx="2130275" cy="3745174"/>
          </a:xfrm>
          <a:prstGeom prst="rect">
            <a:avLst/>
          </a:prstGeom>
        </p:spPr>
      </p:pic>
      <p:pic>
        <p:nvPicPr>
          <p:cNvPr id="7" name="Рисунок 6"/>
          <p:cNvPicPr>
            <a:picLocks noChangeAspect="1"/>
          </p:cNvPicPr>
          <p:nvPr/>
        </p:nvPicPr>
        <p:blipFill>
          <a:blip r:embed="rId6"/>
          <a:stretch/>
        </p:blipFill>
        <p:spPr bwMode="auto">
          <a:xfrm>
            <a:off x="136853" y="2754876"/>
            <a:ext cx="1599894" cy="4103124"/>
          </a:xfrm>
          <a:prstGeom prst="rect">
            <a:avLst/>
          </a:prstGeom>
        </p:spPr>
      </p:pic>
      <p:grpSp>
        <p:nvGrpSpPr>
          <p:cNvPr id="8" name="Группа 7"/>
          <p:cNvGrpSpPr/>
          <p:nvPr/>
        </p:nvGrpSpPr>
        <p:grpSpPr>
          <a:xfrm>
            <a:off x="127243" y="170903"/>
            <a:ext cx="2114307" cy="571500"/>
            <a:chOff x="127243" y="170903"/>
            <a:chExt cx="2114307" cy="571500"/>
          </a:xfrm>
        </p:grpSpPr>
        <p:sp>
          <p:nvSpPr>
            <p:cNvPr id="9" name="Скругленный прямоугольник 8"/>
            <p:cNvSpPr/>
            <p:nvPr/>
          </p:nvSpPr>
          <p:spPr bwMode="auto">
            <a:xfrm>
              <a:off x="127243" y="170903"/>
              <a:ext cx="2114307" cy="571500"/>
            </a:xfrm>
            <a:prstGeom prst="roundRect">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951" y="235761"/>
              <a:ext cx="1847977" cy="44178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lstStyle/>
          <a:p>
            <a:pPr>
              <a:defRPr/>
            </a:pPr>
            <a:endParaRPr lang="ru-RU"/>
          </a:p>
        </p:txBody>
      </p:sp>
      <p:grpSp>
        <p:nvGrpSpPr>
          <p:cNvPr id="3" name="Group 18"/>
          <p:cNvGrpSpPr/>
          <p:nvPr/>
        </p:nvGrpSpPr>
        <p:grpSpPr bwMode="auto">
          <a:xfrm>
            <a:off x="6915145" y="3112059"/>
            <a:ext cx="3322364" cy="584775"/>
            <a:chOff x="835067" y="904555"/>
            <a:chExt cx="3322364" cy="584775"/>
          </a:xfrm>
        </p:grpSpPr>
        <p:sp>
          <p:nvSpPr>
            <p:cNvPr id="4" name="Rectangle 7"/>
            <p:cNvSpPr/>
            <p:nvPr/>
          </p:nvSpPr>
          <p:spPr bwMode="auto">
            <a:xfrm>
              <a:off x="1341884" y="904555"/>
              <a:ext cx="2815548" cy="584775"/>
            </a:xfrm>
            <a:prstGeom prst="rect">
              <a:avLst/>
            </a:prstGeom>
            <a:grpFill/>
          </p:spPr>
          <p:txBody>
            <a:bodyPr wrap="square" anchor="ctr">
              <a:spAutoFit/>
            </a:bodyPr>
            <a:lstStyle/>
            <a:p>
              <a:pPr>
                <a:defRPr/>
              </a:pPr>
              <a:r>
                <a:rPr lang="ru-RU" sz="1600">
                  <a:solidFill>
                    <a:schemeClr val="bg1"/>
                  </a:solidFill>
                  <a:latin typeface="Museo Sans Cyrl 300"/>
                </a:rPr>
                <a:t>г. Москва, ул. Бауманская, д. 68/8 стр. 1</a:t>
              </a:r>
              <a:endParaRPr lang="en-US" sz="1600">
                <a:solidFill>
                  <a:schemeClr val="bg1"/>
                </a:solidFill>
                <a:latin typeface="Museo Sans Cyrl 300"/>
                <a:cs typeface="Arial"/>
              </a:endParaRPr>
            </a:p>
          </p:txBody>
        </p:sp>
        <p:grpSp>
          <p:nvGrpSpPr>
            <p:cNvPr id="5" name="Group 8"/>
            <p:cNvGrpSpPr/>
            <p:nvPr/>
          </p:nvGrpSpPr>
          <p:grpSpPr bwMode="auto">
            <a:xfrm>
              <a:off x="835067" y="1043546"/>
              <a:ext cx="216451" cy="306793"/>
              <a:chOff x="-2689225" y="1136650"/>
              <a:chExt cx="3708401" cy="5256212"/>
            </a:xfrm>
            <a:solidFill>
              <a:schemeClr val="bg1"/>
            </a:solidFill>
          </p:grpSpPr>
          <p:sp>
            <p:nvSpPr>
              <p:cNvPr id="6" name="Freeform 5"/>
              <p:cNvSpPr>
                <a:spLocks noEditPoints="1"/>
              </p:cNvSpPr>
              <p:nvPr/>
            </p:nvSpPr>
            <p:spPr bwMode="auto">
              <a:xfrm>
                <a:off x="-2689225" y="1136650"/>
                <a:ext cx="3708401" cy="5256212"/>
              </a:xfrm>
              <a:custGeom>
                <a:avLst/>
                <a:gdLst>
                  <a:gd name="T0" fmla="*/ 861 w 1722"/>
                  <a:gd name="T1" fmla="*/ 0 h 2448"/>
                  <a:gd name="T2" fmla="*/ 0 w 1722"/>
                  <a:gd name="T3" fmla="*/ 861 h 2448"/>
                  <a:gd name="T4" fmla="*/ 129 w 1722"/>
                  <a:gd name="T5" fmla="*/ 1313 h 2448"/>
                  <a:gd name="T6" fmla="*/ 812 w 1722"/>
                  <a:gd name="T7" fmla="*/ 2414 h 2448"/>
                  <a:gd name="T8" fmla="*/ 873 w 1722"/>
                  <a:gd name="T9" fmla="*/ 2448 h 2448"/>
                  <a:gd name="T10" fmla="*/ 874 w 1722"/>
                  <a:gd name="T11" fmla="*/ 2448 h 2448"/>
                  <a:gd name="T12" fmla="*/ 934 w 1722"/>
                  <a:gd name="T13" fmla="*/ 2413 h 2448"/>
                  <a:gd name="T14" fmla="*/ 1600 w 1722"/>
                  <a:gd name="T15" fmla="*/ 1302 h 2448"/>
                  <a:gd name="T16" fmla="*/ 1722 w 1722"/>
                  <a:gd name="T17" fmla="*/ 861 h 2448"/>
                  <a:gd name="T18" fmla="*/ 861 w 1722"/>
                  <a:gd name="T19" fmla="*/ 0 h 2448"/>
                  <a:gd name="T20" fmla="*/ 1477 w 1722"/>
                  <a:gd name="T21" fmla="*/ 1228 h 2448"/>
                  <a:gd name="T22" fmla="*/ 872 w 1722"/>
                  <a:gd name="T23" fmla="*/ 2239 h 2448"/>
                  <a:gd name="T24" fmla="*/ 251 w 1722"/>
                  <a:gd name="T25" fmla="*/ 1238 h 2448"/>
                  <a:gd name="T26" fmla="*/ 143 w 1722"/>
                  <a:gd name="T27" fmla="*/ 861 h 2448"/>
                  <a:gd name="T28" fmla="*/ 861 w 1722"/>
                  <a:gd name="T29" fmla="*/ 142 h 2448"/>
                  <a:gd name="T30" fmla="*/ 1579 w 1722"/>
                  <a:gd name="T31" fmla="*/ 861 h 2448"/>
                  <a:gd name="T32" fmla="*/ 1477 w 1722"/>
                  <a:gd name="T33" fmla="*/ 122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2" h="2448" extrusionOk="0">
                    <a:moveTo>
                      <a:pt x="861" y="0"/>
                    </a:moveTo>
                    <a:cubicBezTo>
                      <a:pt x="386" y="0"/>
                      <a:pt x="0" y="386"/>
                      <a:pt x="0" y="861"/>
                    </a:cubicBezTo>
                    <a:cubicBezTo>
                      <a:pt x="0" y="1021"/>
                      <a:pt x="45" y="1177"/>
                      <a:pt x="129" y="1313"/>
                    </a:cubicBezTo>
                    <a:cubicBezTo>
                      <a:pt x="812" y="2414"/>
                      <a:pt x="812" y="2414"/>
                      <a:pt x="812" y="2414"/>
                    </a:cubicBezTo>
                    <a:cubicBezTo>
                      <a:pt x="825" y="2435"/>
                      <a:pt x="848" y="2448"/>
                      <a:pt x="873" y="2448"/>
                    </a:cubicBezTo>
                    <a:cubicBezTo>
                      <a:pt x="873" y="2448"/>
                      <a:pt x="873" y="2448"/>
                      <a:pt x="874" y="2448"/>
                    </a:cubicBezTo>
                    <a:cubicBezTo>
                      <a:pt x="899" y="2448"/>
                      <a:pt x="922" y="2435"/>
                      <a:pt x="934" y="2413"/>
                    </a:cubicBezTo>
                    <a:cubicBezTo>
                      <a:pt x="1600" y="1302"/>
                      <a:pt x="1600" y="1302"/>
                      <a:pt x="1600" y="1302"/>
                    </a:cubicBezTo>
                    <a:cubicBezTo>
                      <a:pt x="1680" y="1169"/>
                      <a:pt x="1722" y="1016"/>
                      <a:pt x="1722" y="861"/>
                    </a:cubicBezTo>
                    <a:cubicBezTo>
                      <a:pt x="1722" y="386"/>
                      <a:pt x="1336" y="0"/>
                      <a:pt x="861" y="0"/>
                    </a:cubicBezTo>
                    <a:close/>
                    <a:moveTo>
                      <a:pt x="1477" y="1228"/>
                    </a:moveTo>
                    <a:cubicBezTo>
                      <a:pt x="872" y="2239"/>
                      <a:pt x="872" y="2239"/>
                      <a:pt x="872" y="2239"/>
                    </a:cubicBezTo>
                    <a:cubicBezTo>
                      <a:pt x="251" y="1238"/>
                      <a:pt x="251" y="1238"/>
                      <a:pt x="251" y="1238"/>
                    </a:cubicBezTo>
                    <a:cubicBezTo>
                      <a:pt x="181" y="1125"/>
                      <a:pt x="143" y="994"/>
                      <a:pt x="143" y="861"/>
                    </a:cubicBezTo>
                    <a:cubicBezTo>
                      <a:pt x="143" y="465"/>
                      <a:pt x="466" y="142"/>
                      <a:pt x="861" y="142"/>
                    </a:cubicBezTo>
                    <a:cubicBezTo>
                      <a:pt x="1256" y="142"/>
                      <a:pt x="1579" y="465"/>
                      <a:pt x="1579" y="861"/>
                    </a:cubicBezTo>
                    <a:cubicBezTo>
                      <a:pt x="1579" y="990"/>
                      <a:pt x="1543" y="1117"/>
                      <a:pt x="1477" y="1228"/>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sp>
            <p:nvSpPr>
              <p:cNvPr id="7" name="Freeform 6"/>
              <p:cNvSpPr>
                <a:spLocks noEditPoints="1"/>
              </p:cNvSpPr>
              <p:nvPr/>
            </p:nvSpPr>
            <p:spPr bwMode="auto">
              <a:xfrm>
                <a:off x="-1760538" y="2060575"/>
                <a:ext cx="1852613" cy="1849437"/>
              </a:xfrm>
              <a:custGeom>
                <a:avLst/>
                <a:gdLst>
                  <a:gd name="T0" fmla="*/ 430 w 860"/>
                  <a:gd name="T1" fmla="*/ 0 h 861"/>
                  <a:gd name="T2" fmla="*/ 0 w 860"/>
                  <a:gd name="T3" fmla="*/ 431 h 861"/>
                  <a:gd name="T4" fmla="*/ 430 w 860"/>
                  <a:gd name="T5" fmla="*/ 861 h 861"/>
                  <a:gd name="T6" fmla="*/ 860 w 860"/>
                  <a:gd name="T7" fmla="*/ 431 h 861"/>
                  <a:gd name="T8" fmla="*/ 430 w 860"/>
                  <a:gd name="T9" fmla="*/ 0 h 861"/>
                  <a:gd name="T10" fmla="*/ 430 w 860"/>
                  <a:gd name="T11" fmla="*/ 718 h 861"/>
                  <a:gd name="T12" fmla="*/ 142 w 860"/>
                  <a:gd name="T13" fmla="*/ 431 h 861"/>
                  <a:gd name="T14" fmla="*/ 430 w 860"/>
                  <a:gd name="T15" fmla="*/ 143 h 861"/>
                  <a:gd name="T16" fmla="*/ 717 w 860"/>
                  <a:gd name="T17" fmla="*/ 431 h 861"/>
                  <a:gd name="T18" fmla="*/ 430 w 860"/>
                  <a:gd name="T19" fmla="*/ 71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861" extrusionOk="0">
                    <a:moveTo>
                      <a:pt x="430" y="0"/>
                    </a:moveTo>
                    <a:cubicBezTo>
                      <a:pt x="193" y="0"/>
                      <a:pt x="0" y="193"/>
                      <a:pt x="0" y="431"/>
                    </a:cubicBezTo>
                    <a:cubicBezTo>
                      <a:pt x="0" y="666"/>
                      <a:pt x="190" y="861"/>
                      <a:pt x="430" y="861"/>
                    </a:cubicBezTo>
                    <a:cubicBezTo>
                      <a:pt x="673" y="861"/>
                      <a:pt x="860" y="664"/>
                      <a:pt x="860" y="431"/>
                    </a:cubicBezTo>
                    <a:cubicBezTo>
                      <a:pt x="860" y="193"/>
                      <a:pt x="667" y="0"/>
                      <a:pt x="430" y="0"/>
                    </a:cubicBezTo>
                    <a:close/>
                    <a:moveTo>
                      <a:pt x="430" y="718"/>
                    </a:moveTo>
                    <a:cubicBezTo>
                      <a:pt x="271" y="718"/>
                      <a:pt x="142" y="589"/>
                      <a:pt x="142" y="431"/>
                    </a:cubicBezTo>
                    <a:cubicBezTo>
                      <a:pt x="142" y="272"/>
                      <a:pt x="272" y="143"/>
                      <a:pt x="430" y="143"/>
                    </a:cubicBezTo>
                    <a:cubicBezTo>
                      <a:pt x="588" y="143"/>
                      <a:pt x="717" y="272"/>
                      <a:pt x="717" y="431"/>
                    </a:cubicBezTo>
                    <a:cubicBezTo>
                      <a:pt x="717" y="587"/>
                      <a:pt x="592" y="718"/>
                      <a:pt x="430" y="718"/>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grpSp>
      </p:grpSp>
      <p:grpSp>
        <p:nvGrpSpPr>
          <p:cNvPr id="8" name="Group 19"/>
          <p:cNvGrpSpPr/>
          <p:nvPr/>
        </p:nvGrpSpPr>
        <p:grpSpPr bwMode="auto">
          <a:xfrm>
            <a:off x="6902905" y="4092061"/>
            <a:ext cx="3119441" cy="338554"/>
            <a:chOff x="835067" y="2009831"/>
            <a:chExt cx="3119441" cy="338554"/>
          </a:xfrm>
        </p:grpSpPr>
        <p:sp>
          <p:nvSpPr>
            <p:cNvPr id="9" name="Rectangle 11"/>
            <p:cNvSpPr/>
            <p:nvPr/>
          </p:nvSpPr>
          <p:spPr bwMode="auto">
            <a:xfrm>
              <a:off x="1317236" y="2009831"/>
              <a:ext cx="2637273" cy="338554"/>
            </a:xfrm>
            <a:prstGeom prst="rect">
              <a:avLst/>
            </a:prstGeom>
            <a:grpFill/>
          </p:spPr>
          <p:txBody>
            <a:bodyPr wrap="square" anchor="ctr">
              <a:spAutoFit/>
            </a:bodyPr>
            <a:lstStyle/>
            <a:p>
              <a:pPr>
                <a:defRPr/>
              </a:pPr>
              <a:r>
                <a:rPr lang="ru-RU" sz="1600">
                  <a:solidFill>
                    <a:schemeClr val="bg1"/>
                  </a:solidFill>
                  <a:latin typeface="Museo Sans Cyrl 500"/>
                </a:rPr>
                <a:t>+7 (495) 232 12 01</a:t>
              </a:r>
              <a:endParaRPr lang="en-US" sz="1600">
                <a:solidFill>
                  <a:schemeClr val="bg1"/>
                </a:solidFill>
                <a:latin typeface="Museo Sans Cyrl 500"/>
                <a:cs typeface="Arial"/>
              </a:endParaRPr>
            </a:p>
          </p:txBody>
        </p:sp>
        <p:grpSp>
          <p:nvGrpSpPr>
            <p:cNvPr id="10" name="Group 12"/>
            <p:cNvGrpSpPr/>
            <p:nvPr/>
          </p:nvGrpSpPr>
          <p:grpSpPr bwMode="auto">
            <a:xfrm>
              <a:off x="835067" y="2045920"/>
              <a:ext cx="267741" cy="266376"/>
              <a:chOff x="-4170363" y="1123951"/>
              <a:chExt cx="5295899" cy="5268911"/>
            </a:xfrm>
            <a:solidFill>
              <a:schemeClr val="bg1"/>
            </a:solidFill>
          </p:grpSpPr>
          <p:sp>
            <p:nvSpPr>
              <p:cNvPr id="11" name="Freeform 10"/>
              <p:cNvSpPr>
                <a:spLocks noEditPoints="1"/>
              </p:cNvSpPr>
              <p:nvPr/>
            </p:nvSpPr>
            <p:spPr bwMode="auto">
              <a:xfrm>
                <a:off x="-4170363" y="1441449"/>
                <a:ext cx="4964113" cy="4951412"/>
              </a:xfrm>
              <a:custGeom>
                <a:avLst/>
                <a:gdLst>
                  <a:gd name="T0" fmla="*/ 1768 w 2306"/>
                  <a:gd name="T1" fmla="*/ 1294 h 2306"/>
                  <a:gd name="T2" fmla="*/ 1428 w 2306"/>
                  <a:gd name="T3" fmla="*/ 1537 h 2306"/>
                  <a:gd name="T4" fmla="*/ 1337 w 2306"/>
                  <a:gd name="T5" fmla="*/ 1489 h 2306"/>
                  <a:gd name="T6" fmla="*/ 772 w 2306"/>
                  <a:gd name="T7" fmla="*/ 881 h 2306"/>
                  <a:gd name="T8" fmla="*/ 936 w 2306"/>
                  <a:gd name="T9" fmla="*/ 719 h 2306"/>
                  <a:gd name="T10" fmla="*/ 795 w 2306"/>
                  <a:gd name="T11" fmla="*/ 221 h 2306"/>
                  <a:gd name="T12" fmla="*/ 649 w 2306"/>
                  <a:gd name="T13" fmla="*/ 76 h 2306"/>
                  <a:gd name="T14" fmla="*/ 301 w 2306"/>
                  <a:gd name="T15" fmla="*/ 76 h 2306"/>
                  <a:gd name="T16" fmla="*/ 124 w 2306"/>
                  <a:gd name="T17" fmla="*/ 254 h 2306"/>
                  <a:gd name="T18" fmla="*/ 78 w 2306"/>
                  <a:gd name="T19" fmla="*/ 877 h 2306"/>
                  <a:gd name="T20" fmla="*/ 1283 w 2306"/>
                  <a:gd name="T21" fmla="*/ 2171 h 2306"/>
                  <a:gd name="T22" fmla="*/ 1770 w 2306"/>
                  <a:gd name="T23" fmla="*/ 2306 h 2306"/>
                  <a:gd name="T24" fmla="*/ 2070 w 2306"/>
                  <a:gd name="T25" fmla="*/ 2175 h 2306"/>
                  <a:gd name="T26" fmla="*/ 2228 w 2306"/>
                  <a:gd name="T27" fmla="*/ 2015 h 2306"/>
                  <a:gd name="T28" fmla="*/ 2226 w 2306"/>
                  <a:gd name="T29" fmla="*/ 1659 h 2306"/>
                  <a:gd name="T30" fmla="*/ 2128 w 2306"/>
                  <a:gd name="T31" fmla="*/ 1918 h 2306"/>
                  <a:gd name="T32" fmla="*/ 2065 w 2306"/>
                  <a:gd name="T33" fmla="*/ 1982 h 2306"/>
                  <a:gd name="T34" fmla="*/ 1771 w 2306"/>
                  <a:gd name="T35" fmla="*/ 2167 h 2306"/>
                  <a:gd name="T36" fmla="*/ 1344 w 2306"/>
                  <a:gd name="T37" fmla="*/ 2046 h 2306"/>
                  <a:gd name="T38" fmla="*/ 209 w 2306"/>
                  <a:gd name="T39" fmla="*/ 829 h 2306"/>
                  <a:gd name="T40" fmla="*/ 223 w 2306"/>
                  <a:gd name="T41" fmla="*/ 352 h 2306"/>
                  <a:gd name="T42" fmla="*/ 477 w 2306"/>
                  <a:gd name="T43" fmla="*/ 139 h 2306"/>
                  <a:gd name="T44" fmla="*/ 554 w 2306"/>
                  <a:gd name="T45" fmla="*/ 177 h 2306"/>
                  <a:gd name="T46" fmla="*/ 696 w 2306"/>
                  <a:gd name="T47" fmla="*/ 319 h 2306"/>
                  <a:gd name="T48" fmla="*/ 838 w 2306"/>
                  <a:gd name="T49" fmla="*/ 621 h 2306"/>
                  <a:gd name="T50" fmla="*/ 663 w 2306"/>
                  <a:gd name="T51" fmla="*/ 791 h 2306"/>
                  <a:gd name="T52" fmla="*/ 634 w 2306"/>
                  <a:gd name="T53" fmla="*/ 911 h 2306"/>
                  <a:gd name="T54" fmla="*/ 802 w 2306"/>
                  <a:gd name="T55" fmla="*/ 1188 h 2306"/>
                  <a:gd name="T56" fmla="*/ 1262 w 2306"/>
                  <a:gd name="T57" fmla="*/ 1606 h 2306"/>
                  <a:gd name="T58" fmla="*/ 1376 w 2306"/>
                  <a:gd name="T59" fmla="*/ 1668 h 2306"/>
                  <a:gd name="T60" fmla="*/ 1434 w 2306"/>
                  <a:gd name="T61" fmla="*/ 1684 h 2306"/>
                  <a:gd name="T62" fmla="*/ 1689 w 2306"/>
                  <a:gd name="T63" fmla="*/ 1472 h 2306"/>
                  <a:gd name="T64" fmla="*/ 1841 w 2306"/>
                  <a:gd name="T65" fmla="*/ 1471 h 2306"/>
                  <a:gd name="T66" fmla="*/ 2127 w 2306"/>
                  <a:gd name="T67" fmla="*/ 1757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6" h="2306" extrusionOk="0">
                    <a:moveTo>
                      <a:pt x="1943" y="1374"/>
                    </a:moveTo>
                    <a:cubicBezTo>
                      <a:pt x="1893" y="1322"/>
                      <a:pt x="1832" y="1294"/>
                      <a:pt x="1768" y="1294"/>
                    </a:cubicBezTo>
                    <a:cubicBezTo>
                      <a:pt x="1705" y="1294"/>
                      <a:pt x="1644" y="1322"/>
                      <a:pt x="1591" y="1374"/>
                    </a:cubicBezTo>
                    <a:cubicBezTo>
                      <a:pt x="1428" y="1537"/>
                      <a:pt x="1428" y="1537"/>
                      <a:pt x="1428" y="1537"/>
                    </a:cubicBezTo>
                    <a:cubicBezTo>
                      <a:pt x="1415" y="1529"/>
                      <a:pt x="1401" y="1523"/>
                      <a:pt x="1388" y="1516"/>
                    </a:cubicBezTo>
                    <a:cubicBezTo>
                      <a:pt x="1370" y="1507"/>
                      <a:pt x="1352" y="1498"/>
                      <a:pt x="1337" y="1489"/>
                    </a:cubicBezTo>
                    <a:cubicBezTo>
                      <a:pt x="1184" y="1391"/>
                      <a:pt x="1045" y="1265"/>
                      <a:pt x="912" y="1101"/>
                    </a:cubicBezTo>
                    <a:cubicBezTo>
                      <a:pt x="847" y="1019"/>
                      <a:pt x="804" y="951"/>
                      <a:pt x="772" y="881"/>
                    </a:cubicBezTo>
                    <a:cubicBezTo>
                      <a:pt x="815" y="842"/>
                      <a:pt x="854" y="802"/>
                      <a:pt x="892" y="763"/>
                    </a:cubicBezTo>
                    <a:cubicBezTo>
                      <a:pt x="907" y="749"/>
                      <a:pt x="921" y="734"/>
                      <a:pt x="936" y="719"/>
                    </a:cubicBezTo>
                    <a:cubicBezTo>
                      <a:pt x="1044" y="611"/>
                      <a:pt x="1044" y="470"/>
                      <a:pt x="936" y="362"/>
                    </a:cubicBezTo>
                    <a:cubicBezTo>
                      <a:pt x="795" y="221"/>
                      <a:pt x="795" y="221"/>
                      <a:pt x="795" y="221"/>
                    </a:cubicBezTo>
                    <a:cubicBezTo>
                      <a:pt x="779" y="205"/>
                      <a:pt x="762" y="188"/>
                      <a:pt x="747" y="172"/>
                    </a:cubicBezTo>
                    <a:cubicBezTo>
                      <a:pt x="716" y="140"/>
                      <a:pt x="683" y="107"/>
                      <a:pt x="649" y="76"/>
                    </a:cubicBezTo>
                    <a:cubicBezTo>
                      <a:pt x="599" y="26"/>
                      <a:pt x="539" y="0"/>
                      <a:pt x="476" y="0"/>
                    </a:cubicBezTo>
                    <a:cubicBezTo>
                      <a:pt x="413" y="0"/>
                      <a:pt x="352" y="26"/>
                      <a:pt x="301" y="76"/>
                    </a:cubicBezTo>
                    <a:cubicBezTo>
                      <a:pt x="300" y="76"/>
                      <a:pt x="300" y="76"/>
                      <a:pt x="300" y="77"/>
                    </a:cubicBezTo>
                    <a:cubicBezTo>
                      <a:pt x="124" y="254"/>
                      <a:pt x="124" y="254"/>
                      <a:pt x="124" y="254"/>
                    </a:cubicBezTo>
                    <a:cubicBezTo>
                      <a:pt x="58" y="320"/>
                      <a:pt x="20" y="401"/>
                      <a:pt x="12" y="494"/>
                    </a:cubicBezTo>
                    <a:cubicBezTo>
                      <a:pt x="0" y="645"/>
                      <a:pt x="44" y="785"/>
                      <a:pt x="78" y="877"/>
                    </a:cubicBezTo>
                    <a:cubicBezTo>
                      <a:pt x="162" y="1103"/>
                      <a:pt x="287" y="1312"/>
                      <a:pt x="473" y="1537"/>
                    </a:cubicBezTo>
                    <a:cubicBezTo>
                      <a:pt x="700" y="1807"/>
                      <a:pt x="972" y="2020"/>
                      <a:pt x="1283" y="2171"/>
                    </a:cubicBezTo>
                    <a:cubicBezTo>
                      <a:pt x="1402" y="2227"/>
                      <a:pt x="1560" y="2294"/>
                      <a:pt x="1738" y="2305"/>
                    </a:cubicBezTo>
                    <a:cubicBezTo>
                      <a:pt x="1748" y="2305"/>
                      <a:pt x="1760" y="2306"/>
                      <a:pt x="1770" y="2306"/>
                    </a:cubicBezTo>
                    <a:cubicBezTo>
                      <a:pt x="1889" y="2306"/>
                      <a:pt x="1990" y="2263"/>
                      <a:pt x="2068" y="2178"/>
                    </a:cubicBezTo>
                    <a:cubicBezTo>
                      <a:pt x="2069" y="2177"/>
                      <a:pt x="2070" y="2176"/>
                      <a:pt x="2070" y="2175"/>
                    </a:cubicBezTo>
                    <a:cubicBezTo>
                      <a:pt x="2097" y="2143"/>
                      <a:pt x="2128" y="2113"/>
                      <a:pt x="2161" y="2082"/>
                    </a:cubicBezTo>
                    <a:cubicBezTo>
                      <a:pt x="2183" y="2061"/>
                      <a:pt x="2206" y="2038"/>
                      <a:pt x="2228" y="2015"/>
                    </a:cubicBezTo>
                    <a:cubicBezTo>
                      <a:pt x="2279" y="1962"/>
                      <a:pt x="2306" y="1900"/>
                      <a:pt x="2306" y="1836"/>
                    </a:cubicBezTo>
                    <a:cubicBezTo>
                      <a:pt x="2306" y="1772"/>
                      <a:pt x="2279" y="1711"/>
                      <a:pt x="2226" y="1659"/>
                    </a:cubicBezTo>
                    <a:lnTo>
                      <a:pt x="1943" y="1374"/>
                    </a:lnTo>
                    <a:close/>
                    <a:moveTo>
                      <a:pt x="2128" y="1918"/>
                    </a:moveTo>
                    <a:cubicBezTo>
                      <a:pt x="2127" y="1918"/>
                      <a:pt x="2127" y="1919"/>
                      <a:pt x="2128" y="1918"/>
                    </a:cubicBezTo>
                    <a:cubicBezTo>
                      <a:pt x="2108" y="1940"/>
                      <a:pt x="2087" y="1960"/>
                      <a:pt x="2065" y="1982"/>
                    </a:cubicBezTo>
                    <a:cubicBezTo>
                      <a:pt x="2031" y="2014"/>
                      <a:pt x="1997" y="2047"/>
                      <a:pt x="1965" y="2085"/>
                    </a:cubicBezTo>
                    <a:cubicBezTo>
                      <a:pt x="1913" y="2141"/>
                      <a:pt x="1851" y="2167"/>
                      <a:pt x="1771" y="2167"/>
                    </a:cubicBezTo>
                    <a:cubicBezTo>
                      <a:pt x="1763" y="2167"/>
                      <a:pt x="1755" y="2167"/>
                      <a:pt x="1747" y="2166"/>
                    </a:cubicBezTo>
                    <a:cubicBezTo>
                      <a:pt x="1593" y="2157"/>
                      <a:pt x="1451" y="2097"/>
                      <a:pt x="1344" y="2046"/>
                    </a:cubicBezTo>
                    <a:cubicBezTo>
                      <a:pt x="1051" y="1904"/>
                      <a:pt x="795" y="1703"/>
                      <a:pt x="581" y="1448"/>
                    </a:cubicBezTo>
                    <a:cubicBezTo>
                      <a:pt x="405" y="1236"/>
                      <a:pt x="287" y="1040"/>
                      <a:pt x="209" y="829"/>
                    </a:cubicBezTo>
                    <a:cubicBezTo>
                      <a:pt x="161" y="700"/>
                      <a:pt x="144" y="600"/>
                      <a:pt x="151" y="505"/>
                    </a:cubicBezTo>
                    <a:cubicBezTo>
                      <a:pt x="157" y="445"/>
                      <a:pt x="180" y="395"/>
                      <a:pt x="223" y="352"/>
                    </a:cubicBezTo>
                    <a:cubicBezTo>
                      <a:pt x="399" y="176"/>
                      <a:pt x="399" y="176"/>
                      <a:pt x="399" y="176"/>
                    </a:cubicBezTo>
                    <a:cubicBezTo>
                      <a:pt x="424" y="152"/>
                      <a:pt x="451" y="139"/>
                      <a:pt x="477" y="139"/>
                    </a:cubicBezTo>
                    <a:cubicBezTo>
                      <a:pt x="510" y="139"/>
                      <a:pt x="536" y="159"/>
                      <a:pt x="553" y="175"/>
                    </a:cubicBezTo>
                    <a:cubicBezTo>
                      <a:pt x="553" y="176"/>
                      <a:pt x="554" y="176"/>
                      <a:pt x="554" y="177"/>
                    </a:cubicBezTo>
                    <a:cubicBezTo>
                      <a:pt x="586" y="206"/>
                      <a:pt x="616" y="237"/>
                      <a:pt x="647" y="269"/>
                    </a:cubicBezTo>
                    <a:cubicBezTo>
                      <a:pt x="663" y="286"/>
                      <a:pt x="680" y="302"/>
                      <a:pt x="696" y="319"/>
                    </a:cubicBezTo>
                    <a:cubicBezTo>
                      <a:pt x="838" y="460"/>
                      <a:pt x="838" y="460"/>
                      <a:pt x="838" y="460"/>
                    </a:cubicBezTo>
                    <a:cubicBezTo>
                      <a:pt x="892" y="515"/>
                      <a:pt x="892" y="566"/>
                      <a:pt x="838" y="621"/>
                    </a:cubicBezTo>
                    <a:cubicBezTo>
                      <a:pt x="823" y="636"/>
                      <a:pt x="808" y="651"/>
                      <a:pt x="793" y="665"/>
                    </a:cubicBezTo>
                    <a:cubicBezTo>
                      <a:pt x="750" y="709"/>
                      <a:pt x="708" y="751"/>
                      <a:pt x="663" y="791"/>
                    </a:cubicBezTo>
                    <a:cubicBezTo>
                      <a:pt x="662" y="792"/>
                      <a:pt x="661" y="793"/>
                      <a:pt x="661" y="794"/>
                    </a:cubicBezTo>
                    <a:cubicBezTo>
                      <a:pt x="616" y="838"/>
                      <a:pt x="625" y="882"/>
                      <a:pt x="634" y="911"/>
                    </a:cubicBezTo>
                    <a:cubicBezTo>
                      <a:pt x="634" y="913"/>
                      <a:pt x="635" y="914"/>
                      <a:pt x="636" y="916"/>
                    </a:cubicBezTo>
                    <a:cubicBezTo>
                      <a:pt x="672" y="1005"/>
                      <a:pt x="724" y="1088"/>
                      <a:pt x="802" y="1188"/>
                    </a:cubicBezTo>
                    <a:cubicBezTo>
                      <a:pt x="803" y="1188"/>
                      <a:pt x="803" y="1188"/>
                      <a:pt x="803" y="1188"/>
                    </a:cubicBezTo>
                    <a:cubicBezTo>
                      <a:pt x="946" y="1364"/>
                      <a:pt x="1096" y="1501"/>
                      <a:pt x="1262" y="1606"/>
                    </a:cubicBezTo>
                    <a:cubicBezTo>
                      <a:pt x="1283" y="1619"/>
                      <a:pt x="1305" y="1630"/>
                      <a:pt x="1325" y="1641"/>
                    </a:cubicBezTo>
                    <a:cubicBezTo>
                      <a:pt x="1344" y="1650"/>
                      <a:pt x="1361" y="1659"/>
                      <a:pt x="1376" y="1668"/>
                    </a:cubicBezTo>
                    <a:cubicBezTo>
                      <a:pt x="1378" y="1669"/>
                      <a:pt x="1381" y="1670"/>
                      <a:pt x="1383" y="1672"/>
                    </a:cubicBezTo>
                    <a:cubicBezTo>
                      <a:pt x="1400" y="1680"/>
                      <a:pt x="1417" y="1684"/>
                      <a:pt x="1434" y="1684"/>
                    </a:cubicBezTo>
                    <a:cubicBezTo>
                      <a:pt x="1477" y="1684"/>
                      <a:pt x="1504" y="1658"/>
                      <a:pt x="1512" y="1649"/>
                    </a:cubicBezTo>
                    <a:cubicBezTo>
                      <a:pt x="1689" y="1472"/>
                      <a:pt x="1689" y="1472"/>
                      <a:pt x="1689" y="1472"/>
                    </a:cubicBezTo>
                    <a:cubicBezTo>
                      <a:pt x="1707" y="1455"/>
                      <a:pt x="1734" y="1433"/>
                      <a:pt x="1767" y="1433"/>
                    </a:cubicBezTo>
                    <a:cubicBezTo>
                      <a:pt x="1799" y="1433"/>
                      <a:pt x="1825" y="1453"/>
                      <a:pt x="1841" y="1471"/>
                    </a:cubicBezTo>
                    <a:cubicBezTo>
                      <a:pt x="1842" y="1472"/>
                      <a:pt x="1842" y="1472"/>
                      <a:pt x="1842" y="1472"/>
                    </a:cubicBezTo>
                    <a:cubicBezTo>
                      <a:pt x="2127" y="1757"/>
                      <a:pt x="2127" y="1757"/>
                      <a:pt x="2127" y="1757"/>
                    </a:cubicBezTo>
                    <a:cubicBezTo>
                      <a:pt x="2180" y="1809"/>
                      <a:pt x="2180" y="1864"/>
                      <a:pt x="2128" y="1918"/>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sp>
            <p:nvSpPr>
              <p:cNvPr id="12" name="Freeform 11"/>
              <p:cNvSpPr/>
              <p:nvPr/>
            </p:nvSpPr>
            <p:spPr bwMode="auto">
              <a:xfrm>
                <a:off x="-1441449" y="2079625"/>
                <a:ext cx="1612900" cy="1595437"/>
              </a:xfrm>
              <a:custGeom>
                <a:avLst/>
                <a:gdLst>
                  <a:gd name="T0" fmla="*/ 63 w 749"/>
                  <a:gd name="T1" fmla="*/ 143 h 743"/>
                  <a:gd name="T2" fmla="*/ 419 w 749"/>
                  <a:gd name="T3" fmla="*/ 328 h 743"/>
                  <a:gd name="T4" fmla="*/ 604 w 749"/>
                  <a:gd name="T5" fmla="*/ 685 h 743"/>
                  <a:gd name="T6" fmla="*/ 673 w 749"/>
                  <a:gd name="T7" fmla="*/ 743 h 743"/>
                  <a:gd name="T8" fmla="*/ 685 w 749"/>
                  <a:gd name="T9" fmla="*/ 742 h 743"/>
                  <a:gd name="T10" fmla="*/ 742 w 749"/>
                  <a:gd name="T11" fmla="*/ 661 h 743"/>
                  <a:gd name="T12" fmla="*/ 519 w 749"/>
                  <a:gd name="T13" fmla="*/ 230 h 743"/>
                  <a:gd name="T14" fmla="*/ 87 w 749"/>
                  <a:gd name="T15" fmla="*/ 6 h 743"/>
                  <a:gd name="T16" fmla="*/ 7 w 749"/>
                  <a:gd name="T17" fmla="*/ 63 h 743"/>
                  <a:gd name="T18" fmla="*/ 63 w 749"/>
                  <a:gd name="T19" fmla="*/ 1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43" extrusionOk="0">
                    <a:moveTo>
                      <a:pt x="63" y="143"/>
                    </a:moveTo>
                    <a:cubicBezTo>
                      <a:pt x="198" y="166"/>
                      <a:pt x="321" y="230"/>
                      <a:pt x="419" y="328"/>
                    </a:cubicBezTo>
                    <a:cubicBezTo>
                      <a:pt x="518" y="426"/>
                      <a:pt x="581" y="549"/>
                      <a:pt x="604" y="685"/>
                    </a:cubicBezTo>
                    <a:cubicBezTo>
                      <a:pt x="610" y="719"/>
                      <a:pt x="640" y="743"/>
                      <a:pt x="673" y="743"/>
                    </a:cubicBezTo>
                    <a:cubicBezTo>
                      <a:pt x="677" y="743"/>
                      <a:pt x="681" y="742"/>
                      <a:pt x="685" y="742"/>
                    </a:cubicBezTo>
                    <a:cubicBezTo>
                      <a:pt x="723" y="735"/>
                      <a:pt x="749" y="699"/>
                      <a:pt x="742" y="661"/>
                    </a:cubicBezTo>
                    <a:cubicBezTo>
                      <a:pt x="714" y="497"/>
                      <a:pt x="637" y="348"/>
                      <a:pt x="519" y="230"/>
                    </a:cubicBezTo>
                    <a:cubicBezTo>
                      <a:pt x="400" y="111"/>
                      <a:pt x="251" y="34"/>
                      <a:pt x="87" y="6"/>
                    </a:cubicBezTo>
                    <a:cubicBezTo>
                      <a:pt x="49" y="0"/>
                      <a:pt x="13" y="25"/>
                      <a:pt x="7" y="63"/>
                    </a:cubicBezTo>
                    <a:cubicBezTo>
                      <a:pt x="0" y="100"/>
                      <a:pt x="25" y="137"/>
                      <a:pt x="63" y="14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sp>
            <p:nvSpPr>
              <p:cNvPr id="13" name="Freeform 12"/>
              <p:cNvSpPr/>
              <p:nvPr/>
            </p:nvSpPr>
            <p:spPr bwMode="auto">
              <a:xfrm>
                <a:off x="-1398588" y="1123951"/>
                <a:ext cx="2524125" cy="2503487"/>
              </a:xfrm>
              <a:custGeom>
                <a:avLst/>
                <a:gdLst>
                  <a:gd name="T0" fmla="*/ 1165 w 1172"/>
                  <a:gd name="T1" fmla="*/ 1086 h 1166"/>
                  <a:gd name="T2" fmla="*/ 797 w 1172"/>
                  <a:gd name="T3" fmla="*/ 375 h 1166"/>
                  <a:gd name="T4" fmla="*/ 86 w 1172"/>
                  <a:gd name="T5" fmla="*/ 7 h 1166"/>
                  <a:gd name="T6" fmla="*/ 6 w 1172"/>
                  <a:gd name="T7" fmla="*/ 64 h 1166"/>
                  <a:gd name="T8" fmla="*/ 64 w 1172"/>
                  <a:gd name="T9" fmla="*/ 144 h 1166"/>
                  <a:gd name="T10" fmla="*/ 699 w 1172"/>
                  <a:gd name="T11" fmla="*/ 474 h 1166"/>
                  <a:gd name="T12" fmla="*/ 1028 w 1172"/>
                  <a:gd name="T13" fmla="*/ 1109 h 1166"/>
                  <a:gd name="T14" fmla="*/ 1096 w 1172"/>
                  <a:gd name="T15" fmla="*/ 1166 h 1166"/>
                  <a:gd name="T16" fmla="*/ 1108 w 1172"/>
                  <a:gd name="T17" fmla="*/ 1165 h 1166"/>
                  <a:gd name="T18" fmla="*/ 1165 w 1172"/>
                  <a:gd name="T19" fmla="*/ 108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166" extrusionOk="0">
                    <a:moveTo>
                      <a:pt x="1165" y="1086"/>
                    </a:moveTo>
                    <a:cubicBezTo>
                      <a:pt x="1119" y="816"/>
                      <a:pt x="992" y="571"/>
                      <a:pt x="797" y="375"/>
                    </a:cubicBezTo>
                    <a:cubicBezTo>
                      <a:pt x="601" y="180"/>
                      <a:pt x="356" y="53"/>
                      <a:pt x="86" y="7"/>
                    </a:cubicBezTo>
                    <a:cubicBezTo>
                      <a:pt x="49" y="0"/>
                      <a:pt x="13" y="26"/>
                      <a:pt x="6" y="64"/>
                    </a:cubicBezTo>
                    <a:cubicBezTo>
                      <a:pt x="0" y="102"/>
                      <a:pt x="25" y="138"/>
                      <a:pt x="64" y="144"/>
                    </a:cubicBezTo>
                    <a:cubicBezTo>
                      <a:pt x="304" y="185"/>
                      <a:pt x="524" y="299"/>
                      <a:pt x="699" y="474"/>
                    </a:cubicBezTo>
                    <a:cubicBezTo>
                      <a:pt x="873" y="648"/>
                      <a:pt x="987" y="868"/>
                      <a:pt x="1028" y="1109"/>
                    </a:cubicBezTo>
                    <a:cubicBezTo>
                      <a:pt x="1033" y="1143"/>
                      <a:pt x="1063" y="1166"/>
                      <a:pt x="1096" y="1166"/>
                    </a:cubicBezTo>
                    <a:cubicBezTo>
                      <a:pt x="1101" y="1166"/>
                      <a:pt x="1104" y="1166"/>
                      <a:pt x="1108" y="1165"/>
                    </a:cubicBezTo>
                    <a:cubicBezTo>
                      <a:pt x="1146" y="1160"/>
                      <a:pt x="1172" y="1124"/>
                      <a:pt x="1165" y="108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grpSp>
      </p:grpSp>
      <p:grpSp>
        <p:nvGrpSpPr>
          <p:cNvPr id="14" name="Группа 13"/>
          <p:cNvGrpSpPr/>
          <p:nvPr/>
        </p:nvGrpSpPr>
        <p:grpSpPr bwMode="auto">
          <a:xfrm>
            <a:off x="6902905" y="4825842"/>
            <a:ext cx="3113321" cy="338554"/>
            <a:chOff x="6902905" y="4741399"/>
            <a:chExt cx="3113321" cy="338554"/>
          </a:xfrm>
        </p:grpSpPr>
        <p:sp>
          <p:nvSpPr>
            <p:cNvPr id="15" name="Rectangle 11"/>
            <p:cNvSpPr/>
            <p:nvPr/>
          </p:nvSpPr>
          <p:spPr bwMode="auto">
            <a:xfrm>
              <a:off x="7378952" y="4741399"/>
              <a:ext cx="2637273" cy="338554"/>
            </a:xfrm>
            <a:prstGeom prst="rect">
              <a:avLst/>
            </a:prstGeom>
            <a:grpFill/>
          </p:spPr>
          <p:txBody>
            <a:bodyPr wrap="square" anchor="ctr">
              <a:spAutoFit/>
            </a:bodyPr>
            <a:lstStyle/>
            <a:p>
              <a:pPr>
                <a:defRPr/>
              </a:pPr>
              <a:r>
                <a:rPr lang="en-US" sz="1600">
                  <a:solidFill>
                    <a:schemeClr val="bg1"/>
                  </a:solidFill>
                  <a:latin typeface="Museo Sans Cyrl 500"/>
                </a:rPr>
                <a:t>education@coral.school </a:t>
              </a:r>
              <a:endParaRPr lang="en-US" sz="1600">
                <a:solidFill>
                  <a:schemeClr val="bg1"/>
                </a:solidFill>
                <a:latin typeface="Museo Sans Cyrl 500"/>
                <a:cs typeface="Arial"/>
              </a:endParaRPr>
            </a:p>
          </p:txBody>
        </p:sp>
        <p:sp>
          <p:nvSpPr>
            <p:cNvPr id="16" name="Freeform 16"/>
            <p:cNvSpPr>
              <a:spLocks noEditPoints="1"/>
            </p:cNvSpPr>
            <p:nvPr userDrawn="1"/>
          </p:nvSpPr>
          <p:spPr bwMode="auto">
            <a:xfrm>
              <a:off x="6902905" y="4766857"/>
              <a:ext cx="288365" cy="287639"/>
            </a:xfrm>
            <a:custGeom>
              <a:avLst/>
              <a:gdLst>
                <a:gd name="T0" fmla="*/ 1171 w 2342"/>
                <a:gd name="T1" fmla="*/ 0 h 2342"/>
                <a:gd name="T2" fmla="*/ 0 w 2342"/>
                <a:gd name="T3" fmla="*/ 1171 h 2342"/>
                <a:gd name="T4" fmla="*/ 1171 w 2342"/>
                <a:gd name="T5" fmla="*/ 2342 h 2342"/>
                <a:gd name="T6" fmla="*/ 2342 w 2342"/>
                <a:gd name="T7" fmla="*/ 1171 h 2342"/>
                <a:gd name="T8" fmla="*/ 2236 w 2342"/>
                <a:gd name="T9" fmla="*/ 1118 h 2342"/>
                <a:gd name="T10" fmla="*/ 1708 w 2342"/>
                <a:gd name="T11" fmla="*/ 609 h 2342"/>
                <a:gd name="T12" fmla="*/ 2236 w 2342"/>
                <a:gd name="T13" fmla="*/ 1118 h 2342"/>
                <a:gd name="T14" fmla="*/ 1677 w 2342"/>
                <a:gd name="T15" fmla="*/ 1224 h 2342"/>
                <a:gd name="T16" fmla="*/ 1224 w 2342"/>
                <a:gd name="T17" fmla="*/ 1608 h 2342"/>
                <a:gd name="T18" fmla="*/ 1874 w 2342"/>
                <a:gd name="T19" fmla="*/ 370 h 2342"/>
                <a:gd name="T20" fmla="*/ 1613 w 2342"/>
                <a:gd name="T21" fmla="*/ 364 h 2342"/>
                <a:gd name="T22" fmla="*/ 1874 w 2342"/>
                <a:gd name="T23" fmla="*/ 370 h 2342"/>
                <a:gd name="T24" fmla="*/ 1520 w 2342"/>
                <a:gd name="T25" fmla="*/ 411 h 2342"/>
                <a:gd name="T26" fmla="*/ 1224 w 2342"/>
                <a:gd name="T27" fmla="*/ 633 h 2342"/>
                <a:gd name="T28" fmla="*/ 1611 w 2342"/>
                <a:gd name="T29" fmla="*/ 654 h 2342"/>
                <a:gd name="T30" fmla="*/ 1224 w 2342"/>
                <a:gd name="T31" fmla="*/ 1119 h 2342"/>
                <a:gd name="T32" fmla="*/ 1611 w 2342"/>
                <a:gd name="T33" fmla="*/ 654 h 2342"/>
                <a:gd name="T34" fmla="*/ 665 w 2342"/>
                <a:gd name="T35" fmla="*/ 1118 h 2342"/>
                <a:gd name="T36" fmla="*/ 1118 w 2342"/>
                <a:gd name="T37" fmla="*/ 737 h 2342"/>
                <a:gd name="T38" fmla="*/ 1119 w 2342"/>
                <a:gd name="T39" fmla="*/ 121 h 2342"/>
                <a:gd name="T40" fmla="*/ 763 w 2342"/>
                <a:gd name="T41" fmla="*/ 553 h 2342"/>
                <a:gd name="T42" fmla="*/ 1119 w 2342"/>
                <a:gd name="T43" fmla="*/ 121 h 2342"/>
                <a:gd name="T44" fmla="*/ 729 w 2342"/>
                <a:gd name="T45" fmla="*/ 364 h 2342"/>
                <a:gd name="T46" fmla="*/ 469 w 2342"/>
                <a:gd name="T47" fmla="*/ 370 h 2342"/>
                <a:gd name="T48" fmla="*/ 393 w 2342"/>
                <a:gd name="T49" fmla="*/ 443 h 2342"/>
                <a:gd name="T50" fmla="*/ 560 w 2342"/>
                <a:gd name="T51" fmla="*/ 1118 h 2342"/>
                <a:gd name="T52" fmla="*/ 393 w 2342"/>
                <a:gd name="T53" fmla="*/ 443 h 2342"/>
                <a:gd name="T54" fmla="*/ 560 w 2342"/>
                <a:gd name="T55" fmla="*/ 1224 h 2342"/>
                <a:gd name="T56" fmla="*/ 395 w 2342"/>
                <a:gd name="T57" fmla="*/ 1901 h 2342"/>
                <a:gd name="T58" fmla="*/ 471 w 2342"/>
                <a:gd name="T59" fmla="*/ 1974 h 2342"/>
                <a:gd name="T60" fmla="*/ 729 w 2342"/>
                <a:gd name="T61" fmla="*/ 1978 h 2342"/>
                <a:gd name="T62" fmla="*/ 471 w 2342"/>
                <a:gd name="T63" fmla="*/ 1974 h 2342"/>
                <a:gd name="T64" fmla="*/ 823 w 2342"/>
                <a:gd name="T65" fmla="*/ 1931 h 2342"/>
                <a:gd name="T66" fmla="*/ 1119 w 2342"/>
                <a:gd name="T67" fmla="*/ 1713 h 2342"/>
                <a:gd name="T68" fmla="*/ 732 w 2342"/>
                <a:gd name="T69" fmla="*/ 1692 h 2342"/>
                <a:gd name="T70" fmla="*/ 1119 w 2342"/>
                <a:gd name="T71" fmla="*/ 1224 h 2342"/>
                <a:gd name="T72" fmla="*/ 732 w 2342"/>
                <a:gd name="T73" fmla="*/ 1692 h 2342"/>
                <a:gd name="T74" fmla="*/ 1224 w 2342"/>
                <a:gd name="T75" fmla="*/ 1713 h 2342"/>
                <a:gd name="T76" fmla="*/ 1520 w 2342"/>
                <a:gd name="T77" fmla="*/ 1931 h 2342"/>
                <a:gd name="T78" fmla="*/ 1460 w 2342"/>
                <a:gd name="T79" fmla="*/ 2198 h 2342"/>
                <a:gd name="T80" fmla="*/ 1674 w 2342"/>
                <a:gd name="T81" fmla="*/ 1837 h 2342"/>
                <a:gd name="T82" fmla="*/ 1460 w 2342"/>
                <a:gd name="T83" fmla="*/ 2198 h 2342"/>
                <a:gd name="T84" fmla="*/ 1708 w 2342"/>
                <a:gd name="T85" fmla="*/ 1736 h 2342"/>
                <a:gd name="T86" fmla="*/ 2237 w 2342"/>
                <a:gd name="T87" fmla="*/ 122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2" h="2342" extrusionOk="0">
                  <a:moveTo>
                    <a:pt x="1999" y="343"/>
                  </a:moveTo>
                  <a:cubicBezTo>
                    <a:pt x="1778" y="122"/>
                    <a:pt x="1484" y="0"/>
                    <a:pt x="1171" y="0"/>
                  </a:cubicBezTo>
                  <a:cubicBezTo>
                    <a:pt x="858" y="0"/>
                    <a:pt x="564" y="122"/>
                    <a:pt x="343" y="343"/>
                  </a:cubicBezTo>
                  <a:cubicBezTo>
                    <a:pt x="122" y="564"/>
                    <a:pt x="0" y="858"/>
                    <a:pt x="0" y="1171"/>
                  </a:cubicBezTo>
                  <a:cubicBezTo>
                    <a:pt x="0" y="1484"/>
                    <a:pt x="122" y="1778"/>
                    <a:pt x="343" y="1999"/>
                  </a:cubicBezTo>
                  <a:cubicBezTo>
                    <a:pt x="564" y="2220"/>
                    <a:pt x="858" y="2342"/>
                    <a:pt x="1171" y="2342"/>
                  </a:cubicBezTo>
                  <a:cubicBezTo>
                    <a:pt x="1484" y="2342"/>
                    <a:pt x="1778" y="2220"/>
                    <a:pt x="1999" y="1999"/>
                  </a:cubicBezTo>
                  <a:cubicBezTo>
                    <a:pt x="2220" y="1778"/>
                    <a:pt x="2342" y="1484"/>
                    <a:pt x="2342" y="1171"/>
                  </a:cubicBezTo>
                  <a:cubicBezTo>
                    <a:pt x="2342" y="858"/>
                    <a:pt x="2220" y="564"/>
                    <a:pt x="1999" y="343"/>
                  </a:cubicBezTo>
                  <a:close/>
                  <a:moveTo>
                    <a:pt x="2236" y="1118"/>
                  </a:moveTo>
                  <a:cubicBezTo>
                    <a:pt x="1782" y="1118"/>
                    <a:pt x="1782" y="1118"/>
                    <a:pt x="1782" y="1118"/>
                  </a:cubicBezTo>
                  <a:cubicBezTo>
                    <a:pt x="1778" y="938"/>
                    <a:pt x="1752" y="764"/>
                    <a:pt x="1708" y="609"/>
                  </a:cubicBezTo>
                  <a:cubicBezTo>
                    <a:pt x="1794" y="565"/>
                    <a:pt x="1875" y="509"/>
                    <a:pt x="1949" y="443"/>
                  </a:cubicBezTo>
                  <a:cubicBezTo>
                    <a:pt x="2117" y="622"/>
                    <a:pt x="2223" y="858"/>
                    <a:pt x="2236" y="1118"/>
                  </a:cubicBezTo>
                  <a:close/>
                  <a:moveTo>
                    <a:pt x="1224" y="1224"/>
                  </a:moveTo>
                  <a:cubicBezTo>
                    <a:pt x="1677" y="1224"/>
                    <a:pt x="1677" y="1224"/>
                    <a:pt x="1677" y="1224"/>
                  </a:cubicBezTo>
                  <a:cubicBezTo>
                    <a:pt x="1674" y="1390"/>
                    <a:pt x="1651" y="1549"/>
                    <a:pt x="1611" y="1692"/>
                  </a:cubicBezTo>
                  <a:cubicBezTo>
                    <a:pt x="1488" y="1642"/>
                    <a:pt x="1358" y="1614"/>
                    <a:pt x="1224" y="1608"/>
                  </a:cubicBezTo>
                  <a:lnTo>
                    <a:pt x="1224" y="1224"/>
                  </a:lnTo>
                  <a:close/>
                  <a:moveTo>
                    <a:pt x="1874" y="370"/>
                  </a:moveTo>
                  <a:cubicBezTo>
                    <a:pt x="1813" y="424"/>
                    <a:pt x="1746" y="470"/>
                    <a:pt x="1675" y="508"/>
                  </a:cubicBezTo>
                  <a:cubicBezTo>
                    <a:pt x="1657" y="457"/>
                    <a:pt x="1636" y="409"/>
                    <a:pt x="1613" y="364"/>
                  </a:cubicBezTo>
                  <a:cubicBezTo>
                    <a:pt x="1568" y="275"/>
                    <a:pt x="1516" y="201"/>
                    <a:pt x="1459" y="144"/>
                  </a:cubicBezTo>
                  <a:cubicBezTo>
                    <a:pt x="1615" y="188"/>
                    <a:pt x="1756" y="266"/>
                    <a:pt x="1874" y="370"/>
                  </a:cubicBezTo>
                  <a:close/>
                  <a:moveTo>
                    <a:pt x="1224" y="121"/>
                  </a:moveTo>
                  <a:cubicBezTo>
                    <a:pt x="1333" y="145"/>
                    <a:pt x="1436" y="246"/>
                    <a:pt x="1520" y="411"/>
                  </a:cubicBezTo>
                  <a:cubicBezTo>
                    <a:pt x="1542" y="455"/>
                    <a:pt x="1562" y="503"/>
                    <a:pt x="1580" y="553"/>
                  </a:cubicBezTo>
                  <a:cubicBezTo>
                    <a:pt x="1467" y="599"/>
                    <a:pt x="1347" y="626"/>
                    <a:pt x="1224" y="633"/>
                  </a:cubicBezTo>
                  <a:lnTo>
                    <a:pt x="1224" y="121"/>
                  </a:lnTo>
                  <a:close/>
                  <a:moveTo>
                    <a:pt x="1611" y="654"/>
                  </a:moveTo>
                  <a:cubicBezTo>
                    <a:pt x="1651" y="795"/>
                    <a:pt x="1673" y="953"/>
                    <a:pt x="1677" y="1119"/>
                  </a:cubicBezTo>
                  <a:cubicBezTo>
                    <a:pt x="1224" y="1119"/>
                    <a:pt x="1224" y="1119"/>
                    <a:pt x="1224" y="1119"/>
                  </a:cubicBezTo>
                  <a:cubicBezTo>
                    <a:pt x="1224" y="738"/>
                    <a:pt x="1224" y="738"/>
                    <a:pt x="1224" y="738"/>
                  </a:cubicBezTo>
                  <a:cubicBezTo>
                    <a:pt x="1358" y="732"/>
                    <a:pt x="1489" y="703"/>
                    <a:pt x="1611" y="654"/>
                  </a:cubicBezTo>
                  <a:close/>
                  <a:moveTo>
                    <a:pt x="1118" y="1118"/>
                  </a:moveTo>
                  <a:cubicBezTo>
                    <a:pt x="665" y="1118"/>
                    <a:pt x="665" y="1118"/>
                    <a:pt x="665" y="1118"/>
                  </a:cubicBezTo>
                  <a:cubicBezTo>
                    <a:pt x="668" y="953"/>
                    <a:pt x="691" y="795"/>
                    <a:pt x="730" y="653"/>
                  </a:cubicBezTo>
                  <a:cubicBezTo>
                    <a:pt x="853" y="703"/>
                    <a:pt x="984" y="732"/>
                    <a:pt x="1118" y="737"/>
                  </a:cubicBezTo>
                  <a:cubicBezTo>
                    <a:pt x="1118" y="1118"/>
                    <a:pt x="1118" y="1118"/>
                    <a:pt x="1118" y="1118"/>
                  </a:cubicBezTo>
                  <a:close/>
                  <a:moveTo>
                    <a:pt x="1119" y="121"/>
                  </a:moveTo>
                  <a:cubicBezTo>
                    <a:pt x="1119" y="633"/>
                    <a:pt x="1119" y="633"/>
                    <a:pt x="1119" y="633"/>
                  </a:cubicBezTo>
                  <a:cubicBezTo>
                    <a:pt x="995" y="626"/>
                    <a:pt x="875" y="599"/>
                    <a:pt x="763" y="553"/>
                  </a:cubicBezTo>
                  <a:cubicBezTo>
                    <a:pt x="780" y="503"/>
                    <a:pt x="800" y="455"/>
                    <a:pt x="823" y="411"/>
                  </a:cubicBezTo>
                  <a:cubicBezTo>
                    <a:pt x="906" y="246"/>
                    <a:pt x="1009" y="145"/>
                    <a:pt x="1119" y="121"/>
                  </a:cubicBezTo>
                  <a:close/>
                  <a:moveTo>
                    <a:pt x="883" y="144"/>
                  </a:moveTo>
                  <a:cubicBezTo>
                    <a:pt x="826" y="201"/>
                    <a:pt x="775" y="275"/>
                    <a:pt x="729" y="364"/>
                  </a:cubicBezTo>
                  <a:cubicBezTo>
                    <a:pt x="707" y="409"/>
                    <a:pt x="686" y="457"/>
                    <a:pt x="668" y="508"/>
                  </a:cubicBezTo>
                  <a:cubicBezTo>
                    <a:pt x="597" y="470"/>
                    <a:pt x="530" y="424"/>
                    <a:pt x="469" y="370"/>
                  </a:cubicBezTo>
                  <a:cubicBezTo>
                    <a:pt x="587" y="266"/>
                    <a:pt x="728" y="188"/>
                    <a:pt x="883" y="144"/>
                  </a:cubicBezTo>
                  <a:close/>
                  <a:moveTo>
                    <a:pt x="393" y="443"/>
                  </a:moveTo>
                  <a:cubicBezTo>
                    <a:pt x="467" y="509"/>
                    <a:pt x="548" y="564"/>
                    <a:pt x="635" y="609"/>
                  </a:cubicBezTo>
                  <a:cubicBezTo>
                    <a:pt x="590" y="764"/>
                    <a:pt x="564" y="938"/>
                    <a:pt x="560" y="1118"/>
                  </a:cubicBezTo>
                  <a:cubicBezTo>
                    <a:pt x="106" y="1118"/>
                    <a:pt x="106" y="1118"/>
                    <a:pt x="106" y="1118"/>
                  </a:cubicBezTo>
                  <a:cubicBezTo>
                    <a:pt x="119" y="858"/>
                    <a:pt x="226" y="622"/>
                    <a:pt x="393" y="443"/>
                  </a:cubicBezTo>
                  <a:close/>
                  <a:moveTo>
                    <a:pt x="106" y="1224"/>
                  </a:moveTo>
                  <a:cubicBezTo>
                    <a:pt x="560" y="1224"/>
                    <a:pt x="560" y="1224"/>
                    <a:pt x="560" y="1224"/>
                  </a:cubicBezTo>
                  <a:cubicBezTo>
                    <a:pt x="565" y="1406"/>
                    <a:pt x="591" y="1580"/>
                    <a:pt x="636" y="1736"/>
                  </a:cubicBezTo>
                  <a:cubicBezTo>
                    <a:pt x="549" y="1780"/>
                    <a:pt x="469" y="1835"/>
                    <a:pt x="395" y="1901"/>
                  </a:cubicBezTo>
                  <a:cubicBezTo>
                    <a:pt x="226" y="1722"/>
                    <a:pt x="119" y="1485"/>
                    <a:pt x="106" y="1224"/>
                  </a:cubicBezTo>
                  <a:close/>
                  <a:moveTo>
                    <a:pt x="471" y="1974"/>
                  </a:moveTo>
                  <a:cubicBezTo>
                    <a:pt x="532" y="1921"/>
                    <a:pt x="598" y="1875"/>
                    <a:pt x="668" y="1837"/>
                  </a:cubicBezTo>
                  <a:cubicBezTo>
                    <a:pt x="687" y="1886"/>
                    <a:pt x="707" y="1934"/>
                    <a:pt x="729" y="1978"/>
                  </a:cubicBezTo>
                  <a:cubicBezTo>
                    <a:pt x="775" y="2067"/>
                    <a:pt x="826" y="2141"/>
                    <a:pt x="883" y="2198"/>
                  </a:cubicBezTo>
                  <a:cubicBezTo>
                    <a:pt x="729" y="2154"/>
                    <a:pt x="588" y="2077"/>
                    <a:pt x="471" y="1974"/>
                  </a:cubicBezTo>
                  <a:close/>
                  <a:moveTo>
                    <a:pt x="1119" y="2221"/>
                  </a:moveTo>
                  <a:cubicBezTo>
                    <a:pt x="1009" y="2197"/>
                    <a:pt x="906" y="2096"/>
                    <a:pt x="823" y="1931"/>
                  </a:cubicBezTo>
                  <a:cubicBezTo>
                    <a:pt x="801" y="1888"/>
                    <a:pt x="781" y="1841"/>
                    <a:pt x="764" y="1792"/>
                  </a:cubicBezTo>
                  <a:cubicBezTo>
                    <a:pt x="876" y="1746"/>
                    <a:pt x="996" y="1718"/>
                    <a:pt x="1119" y="1713"/>
                  </a:cubicBezTo>
                  <a:cubicBezTo>
                    <a:pt x="1119" y="2221"/>
                    <a:pt x="1119" y="2221"/>
                    <a:pt x="1119" y="2221"/>
                  </a:cubicBezTo>
                  <a:close/>
                  <a:moveTo>
                    <a:pt x="732" y="1692"/>
                  </a:moveTo>
                  <a:cubicBezTo>
                    <a:pt x="692" y="1549"/>
                    <a:pt x="669" y="1390"/>
                    <a:pt x="665" y="1224"/>
                  </a:cubicBezTo>
                  <a:cubicBezTo>
                    <a:pt x="1119" y="1224"/>
                    <a:pt x="1119" y="1224"/>
                    <a:pt x="1119" y="1224"/>
                  </a:cubicBezTo>
                  <a:cubicBezTo>
                    <a:pt x="1119" y="1608"/>
                    <a:pt x="1119" y="1608"/>
                    <a:pt x="1119" y="1608"/>
                  </a:cubicBezTo>
                  <a:cubicBezTo>
                    <a:pt x="985" y="1613"/>
                    <a:pt x="854" y="1642"/>
                    <a:pt x="732" y="1692"/>
                  </a:cubicBezTo>
                  <a:close/>
                  <a:moveTo>
                    <a:pt x="1224" y="2221"/>
                  </a:moveTo>
                  <a:cubicBezTo>
                    <a:pt x="1224" y="1713"/>
                    <a:pt x="1224" y="1713"/>
                    <a:pt x="1224" y="1713"/>
                  </a:cubicBezTo>
                  <a:cubicBezTo>
                    <a:pt x="1347" y="1719"/>
                    <a:pt x="1467" y="1746"/>
                    <a:pt x="1579" y="1792"/>
                  </a:cubicBezTo>
                  <a:cubicBezTo>
                    <a:pt x="1562" y="1841"/>
                    <a:pt x="1542" y="1888"/>
                    <a:pt x="1520" y="1931"/>
                  </a:cubicBezTo>
                  <a:cubicBezTo>
                    <a:pt x="1437" y="2096"/>
                    <a:pt x="1334" y="2197"/>
                    <a:pt x="1224" y="2221"/>
                  </a:cubicBezTo>
                  <a:close/>
                  <a:moveTo>
                    <a:pt x="1460" y="2198"/>
                  </a:moveTo>
                  <a:cubicBezTo>
                    <a:pt x="1517" y="2141"/>
                    <a:pt x="1568" y="2067"/>
                    <a:pt x="1614" y="1977"/>
                  </a:cubicBezTo>
                  <a:cubicBezTo>
                    <a:pt x="1636" y="1933"/>
                    <a:pt x="1656" y="1886"/>
                    <a:pt x="1674" y="1837"/>
                  </a:cubicBezTo>
                  <a:cubicBezTo>
                    <a:pt x="1745" y="1874"/>
                    <a:pt x="1811" y="1920"/>
                    <a:pt x="1872" y="1974"/>
                  </a:cubicBezTo>
                  <a:cubicBezTo>
                    <a:pt x="1755" y="2077"/>
                    <a:pt x="1614" y="2154"/>
                    <a:pt x="1460" y="2198"/>
                  </a:cubicBezTo>
                  <a:close/>
                  <a:moveTo>
                    <a:pt x="1948" y="1901"/>
                  </a:moveTo>
                  <a:cubicBezTo>
                    <a:pt x="1875" y="1836"/>
                    <a:pt x="1794" y="1780"/>
                    <a:pt x="1708" y="1736"/>
                  </a:cubicBezTo>
                  <a:cubicBezTo>
                    <a:pt x="1753" y="1580"/>
                    <a:pt x="1779" y="1405"/>
                    <a:pt x="1783" y="1224"/>
                  </a:cubicBezTo>
                  <a:cubicBezTo>
                    <a:pt x="2237" y="1224"/>
                    <a:pt x="2237" y="1224"/>
                    <a:pt x="2237" y="1224"/>
                  </a:cubicBezTo>
                  <a:cubicBezTo>
                    <a:pt x="2224" y="1485"/>
                    <a:pt x="2117" y="1722"/>
                    <a:pt x="1948" y="19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IN" sz="2000">
                <a:solidFill>
                  <a:schemeClr val="tx1">
                    <a:lumMod val="50000"/>
                    <a:lumOff val="50000"/>
                  </a:schemeClr>
                </a:solidFill>
                <a:latin typeface="Museo Sans Cyrl 300"/>
              </a:endParaRPr>
            </a:p>
          </p:txBody>
        </p:sp>
      </p:grpSp>
      <p:grpSp>
        <p:nvGrpSpPr>
          <p:cNvPr id="17" name="Группа 16"/>
          <p:cNvGrpSpPr/>
          <p:nvPr/>
        </p:nvGrpSpPr>
        <p:grpSpPr bwMode="auto">
          <a:xfrm>
            <a:off x="6892633" y="5559623"/>
            <a:ext cx="3123593" cy="338554"/>
            <a:chOff x="6892633" y="5559623"/>
            <a:chExt cx="3123593" cy="338554"/>
          </a:xfrm>
        </p:grpSpPr>
        <p:sp>
          <p:nvSpPr>
            <p:cNvPr id="18" name="Rectangle 16"/>
            <p:cNvSpPr/>
            <p:nvPr/>
          </p:nvSpPr>
          <p:spPr bwMode="auto">
            <a:xfrm>
              <a:off x="7378952" y="5559623"/>
              <a:ext cx="2637273" cy="338554"/>
            </a:xfrm>
            <a:prstGeom prst="rect">
              <a:avLst/>
            </a:prstGeom>
            <a:grpFill/>
          </p:spPr>
          <p:txBody>
            <a:bodyPr wrap="square" anchor="ctr">
              <a:spAutoFit/>
            </a:bodyPr>
            <a:lstStyle/>
            <a:p>
              <a:pPr>
                <a:defRPr/>
              </a:pPr>
              <a:r>
                <a:rPr lang="en-US" sz="1600" u="sng">
                  <a:solidFill>
                    <a:schemeClr val="bg1"/>
                  </a:solidFill>
                  <a:latin typeface="Museo Sans Cyrl 300"/>
                  <a:cs typeface="Arial"/>
                </a:rPr>
                <a:t>coral.school</a:t>
              </a:r>
            </a:p>
          </p:txBody>
        </p:sp>
        <p:pic>
          <p:nvPicPr>
            <p:cNvPr id="19" name="Рисунок 18"/>
            <p:cNvPicPr>
              <a:picLocks noChangeAspect="1"/>
            </p:cNvPicPr>
            <p:nvPr userDrawn="1"/>
          </p:nvPicPr>
          <p:blipFill>
            <a:blip r:embed="rId2"/>
            <a:stretch/>
          </p:blipFill>
          <p:spPr bwMode="auto">
            <a:xfrm>
              <a:off x="6892633" y="5628442"/>
              <a:ext cx="307653" cy="200916"/>
            </a:xfrm>
            <a:prstGeom prst="rect">
              <a:avLst/>
            </a:prstGeom>
          </p:spPr>
        </p:pic>
      </p:grpSp>
      <p:grpSp>
        <p:nvGrpSpPr>
          <p:cNvPr id="20" name="Группа 19"/>
          <p:cNvGrpSpPr/>
          <p:nvPr/>
        </p:nvGrpSpPr>
        <p:grpSpPr>
          <a:xfrm>
            <a:off x="698744" y="4066604"/>
            <a:ext cx="3967183" cy="1072335"/>
            <a:chOff x="127243" y="170903"/>
            <a:chExt cx="2114307" cy="571500"/>
          </a:xfrm>
        </p:grpSpPr>
        <p:sp>
          <p:nvSpPr>
            <p:cNvPr id="21" name="Скругленный прямоугольник 20"/>
            <p:cNvSpPr/>
            <p:nvPr/>
          </p:nvSpPr>
          <p:spPr bwMode="auto">
            <a:xfrm>
              <a:off x="127243" y="170903"/>
              <a:ext cx="2114307" cy="571500"/>
            </a:xfrm>
            <a:prstGeom prst="roundRect">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51" y="235761"/>
              <a:ext cx="1847977" cy="44178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98744" y="2184939"/>
            <a:ext cx="10641701" cy="1325024"/>
          </a:xfrm>
        </p:spPr>
        <p:txBody>
          <a:bodyPr>
            <a:normAutofit/>
          </a:bodyPr>
          <a:lstStyle/>
          <a:p>
            <a:pPr algn="l">
              <a:defRPr/>
            </a:pPr>
            <a:r>
              <a:rPr lang="ru-RU" dirty="0"/>
              <a:t>Проект</a:t>
            </a:r>
            <a:br>
              <a:rPr lang="ru-RU" dirty="0"/>
            </a:br>
            <a:r>
              <a:rPr lang="ru-RU" dirty="0"/>
              <a:t> «Тайный покупатель»</a:t>
            </a:r>
          </a:p>
        </p:txBody>
      </p:sp>
      <p:grpSp>
        <p:nvGrpSpPr>
          <p:cNvPr id="6" name="Группа 5"/>
          <p:cNvGrpSpPr/>
          <p:nvPr/>
        </p:nvGrpSpPr>
        <p:grpSpPr>
          <a:xfrm>
            <a:off x="698744" y="4066604"/>
            <a:ext cx="3967183" cy="1072335"/>
            <a:chOff x="127243" y="170903"/>
            <a:chExt cx="2114307" cy="571500"/>
          </a:xfrm>
        </p:grpSpPr>
        <p:sp>
          <p:nvSpPr>
            <p:cNvPr id="7" name="Скругленный прямоугольник 6"/>
            <p:cNvSpPr/>
            <p:nvPr/>
          </p:nvSpPr>
          <p:spPr bwMode="auto">
            <a:xfrm>
              <a:off x="127243" y="170903"/>
              <a:ext cx="2114307" cy="571500"/>
            </a:xfrm>
            <a:prstGeom prst="roundRect">
              <a:avLst/>
            </a:prstGeom>
            <a:solidFill>
              <a:srgbClr val="00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951" y="235761"/>
              <a:ext cx="1847977" cy="441785"/>
            </a:xfrm>
            <a:prstGeom prst="rect">
              <a:avLst/>
            </a:prstGeom>
          </p:spPr>
        </p:pic>
      </p:grpSp>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1630" t="-9484" r="1630" b="33191"/>
          <a:stretch/>
        </p:blipFill>
        <p:spPr>
          <a:xfrm>
            <a:off x="7230797" y="2077375"/>
            <a:ext cx="5448020" cy="478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a:xfrm>
            <a:off x="806942" y="951400"/>
            <a:ext cx="6203623" cy="964212"/>
          </a:xfrm>
        </p:spPr>
        <p:txBody>
          <a:bodyPr/>
          <a:lstStyle/>
          <a:p>
            <a:pPr>
              <a:defRPr/>
            </a:pPr>
            <a:r>
              <a:rPr lang="ru-RU" dirty="0">
                <a:latin typeface="Museo Sans Cyrl 700" panose="02000000000000000000" pitchFamily="50" charset="-52"/>
              </a:rPr>
              <a:t>Описание проекта</a:t>
            </a:r>
          </a:p>
        </p:txBody>
      </p:sp>
      <p:sp>
        <p:nvSpPr>
          <p:cNvPr id="4" name="TextBox 3"/>
          <p:cNvSpPr txBox="1"/>
          <p:nvPr/>
        </p:nvSpPr>
        <p:spPr bwMode="auto">
          <a:xfrm>
            <a:off x="806942" y="2124609"/>
            <a:ext cx="6659178" cy="4308872"/>
          </a:xfrm>
          <a:prstGeom prst="rect">
            <a:avLst/>
          </a:prstGeom>
          <a:noFill/>
        </p:spPr>
        <p:txBody>
          <a:bodyPr wrap="square" rtlCol="0">
            <a:spAutoFit/>
          </a:bodyPr>
          <a:lstStyle/>
          <a:p>
            <a:pPr rtl="0"/>
            <a:r>
              <a:rPr lang="ru-RU" sz="1600" dirty="0">
                <a:latin typeface="Museo Sans Cyrl 300" panose="02000000000000000000" pitchFamily="50" charset="-52"/>
              </a:rPr>
              <a:t>Тайный покупатель – это маркетинговое исследование, позволяющее оценить профессиональную деятельность сотрудников турагентства. </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Отличительная особенность данного проекта заключается в том, </a:t>
            </a:r>
            <a:r>
              <a:rPr lang="ru-RU" sz="1600" dirty="0" smtClean="0">
                <a:latin typeface="Museo Sans Cyrl 300" panose="02000000000000000000" pitchFamily="50" charset="-52"/>
              </a:rPr>
              <a:t>что проверка </a:t>
            </a:r>
            <a:r>
              <a:rPr lang="ru-RU" sz="1600" dirty="0">
                <a:latin typeface="Museo Sans Cyrl 300" panose="02000000000000000000" pitchFamily="50" charset="-52"/>
              </a:rPr>
              <a:t>производится специально обученным сотрудником, который под видом туриста обращается по телефону </a:t>
            </a:r>
            <a:r>
              <a:rPr lang="ru-RU" sz="1600" dirty="0" smtClean="0">
                <a:latin typeface="Museo Sans Cyrl 300" panose="02000000000000000000" pitchFamily="50" charset="-52"/>
              </a:rPr>
              <a:t>к менеджеру за помощью с подбором </a:t>
            </a:r>
            <a:r>
              <a:rPr lang="ru-RU" sz="1600" dirty="0">
                <a:latin typeface="Museo Sans Cyrl 300" panose="02000000000000000000" pitchFamily="50" charset="-52"/>
              </a:rPr>
              <a:t>тура.</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По результатам переговоров, тайный покупатель заполняет чек-лист оценки звонка, который отражает полноту и эффективность работы менеджера.</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С помощью полученной информации от тайного покупателя, руководитель агентства сможет понять основные проблемные зоны </a:t>
            </a:r>
            <a:r>
              <a:rPr lang="ru-RU" sz="1600" dirty="0" smtClean="0">
                <a:latin typeface="Museo Sans Cyrl 300" panose="02000000000000000000" pitchFamily="50" charset="-52"/>
              </a:rPr>
              <a:t>у менеджера </a:t>
            </a:r>
            <a:r>
              <a:rPr lang="ru-RU" sz="1600" dirty="0">
                <a:latin typeface="Museo Sans Cyrl 300" panose="02000000000000000000" pitchFamily="50" charset="-52"/>
              </a:rPr>
              <a:t>и сформировать план его дальнейшего обучения, сэкономив при этом свои усилия и время.</a:t>
            </a:r>
            <a:r>
              <a:rPr lang="ru-RU" dirty="0">
                <a:latin typeface="Museo Sans Cyrl 300" panose="02000000000000000000" pitchFamily="50" charset="-52"/>
              </a:rPr>
              <a:t> </a:t>
            </a:r>
            <a:endParaRPr lang="ru-RU" sz="1600" dirty="0">
              <a:latin typeface="Museo Sans Cyrl 300" panose="02000000000000000000" pitchFamily="50" charset="-52"/>
            </a:endParaRP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pic>
        <p:nvPicPr>
          <p:cNvPr id="10" name="Рисунок 9"/>
          <p:cNvPicPr>
            <a:picLocks noChangeAspect="1"/>
          </p:cNvPicPr>
          <p:nvPr/>
        </p:nvPicPr>
        <p:blipFill>
          <a:blip r:embed="rId3"/>
          <a:stretch/>
        </p:blipFill>
        <p:spPr bwMode="auto">
          <a:xfrm>
            <a:off x="8253674" y="2559609"/>
            <a:ext cx="2301875" cy="4298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Рисунок 8"/>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0280" r="966"/>
          <a:stretch/>
        </p:blipFill>
        <p:spPr bwMode="auto"/>
      </p:pic>
      <p:sp>
        <p:nvSpPr>
          <p:cNvPr id="4" name="Заголовок 1"/>
          <p:cNvSpPr txBox="1"/>
          <p:nvPr/>
        </p:nvSpPr>
        <p:spPr bwMode="auto">
          <a:xfrm>
            <a:off x="838200" y="958708"/>
            <a:ext cx="6203623" cy="541618"/>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a:defRPr/>
            </a:pPr>
            <a:r>
              <a:rPr lang="ru-RU" dirty="0">
                <a:latin typeface="Museo Sans Cyrl 700" panose="02000000000000000000" pitchFamily="50" charset="-52"/>
              </a:rPr>
              <a:t>Сценарии звонков </a:t>
            </a:r>
          </a:p>
        </p:txBody>
      </p:sp>
      <p:sp>
        <p:nvSpPr>
          <p:cNvPr id="5" name="TextBox 4"/>
          <p:cNvSpPr txBox="1"/>
          <p:nvPr/>
        </p:nvSpPr>
        <p:spPr bwMode="auto">
          <a:xfrm>
            <a:off x="838199" y="1583466"/>
            <a:ext cx="5074329" cy="4893647"/>
          </a:xfrm>
          <a:prstGeom prst="rect">
            <a:avLst/>
          </a:prstGeom>
          <a:noFill/>
        </p:spPr>
        <p:txBody>
          <a:bodyPr wrap="square" rtlCol="0">
            <a:spAutoFit/>
          </a:bodyPr>
          <a:lstStyle/>
          <a:p>
            <a:pPr rtl="0"/>
            <a:r>
              <a:rPr lang="ru-RU" sz="1600" b="1" dirty="0" smtClean="0">
                <a:latin typeface="Museo Sans Cyrl 300" panose="02000000000000000000" pitchFamily="50" charset="-52"/>
              </a:rPr>
              <a:t>Во </a:t>
            </a:r>
            <a:r>
              <a:rPr lang="ru-RU" sz="1600" b="1" dirty="0">
                <a:latin typeface="Museo Sans Cyrl 300" panose="02000000000000000000" pitchFamily="50" charset="-52"/>
              </a:rPr>
              <a:t>время звонка тайный покупатель придерживается следующему сценарию:</a:t>
            </a:r>
            <a:endParaRPr lang="ru-RU" sz="1600" dirty="0">
              <a:latin typeface="Museo Sans Cyrl 300" panose="02000000000000000000" pitchFamily="50" charset="-52"/>
            </a:endParaRPr>
          </a:p>
          <a:p>
            <a:pPr rtl="0"/>
            <a:r>
              <a:rPr lang="ru-RU" sz="1400" dirty="0">
                <a:latin typeface="Museo Sans Cyrl 300" panose="02000000000000000000" pitchFamily="50" charset="-52"/>
              </a:rPr>
              <a:t/>
            </a:r>
            <a:br>
              <a:rPr lang="ru-RU" sz="1400" dirty="0">
                <a:latin typeface="Museo Sans Cyrl 300" panose="02000000000000000000" pitchFamily="50" charset="-52"/>
              </a:rPr>
            </a:br>
            <a:r>
              <a:rPr lang="ru-RU" sz="1600" dirty="0">
                <a:latin typeface="Museo Sans Cyrl 300" panose="02000000000000000000" pitchFamily="50" charset="-52"/>
              </a:rPr>
              <a:t>Имя – </a:t>
            </a:r>
            <a:r>
              <a:rPr lang="ru-RU" sz="1600" dirty="0" smtClean="0">
                <a:latin typeface="Museo Sans Cyrl 300" panose="02000000000000000000" pitchFamily="50" charset="-52"/>
              </a:rPr>
              <a:t>Случайное </a:t>
            </a:r>
            <a:r>
              <a:rPr lang="ru-RU" sz="1600" dirty="0">
                <a:latin typeface="Museo Sans Cyrl 300" panose="02000000000000000000" pitchFamily="50" charset="-52"/>
              </a:rPr>
              <a:t>имя</a:t>
            </a:r>
          </a:p>
          <a:p>
            <a:pPr rtl="0"/>
            <a:r>
              <a:rPr lang="ru-RU" sz="1600" dirty="0">
                <a:latin typeface="Museo Sans Cyrl 300" panose="02000000000000000000" pitchFamily="50" charset="-52"/>
              </a:rPr>
              <a:t>Тип запроса – </a:t>
            </a:r>
            <a:r>
              <a:rPr lang="ru-RU" sz="1600" dirty="0" smtClean="0">
                <a:latin typeface="Museo Sans Cyrl 300" panose="02000000000000000000" pitchFamily="50" charset="-52"/>
              </a:rPr>
              <a:t>«</a:t>
            </a:r>
            <a:r>
              <a:rPr lang="ru-RU" sz="1600" dirty="0">
                <a:latin typeface="Museo Sans Cyrl 300" panose="02000000000000000000" pitchFamily="50" charset="-52"/>
              </a:rPr>
              <a:t>Подбор тура».</a:t>
            </a:r>
          </a:p>
          <a:p>
            <a:pPr rtl="0" fontAlgn="base"/>
            <a:r>
              <a:rPr lang="ru-RU" sz="1400" dirty="0">
                <a:latin typeface="Museo Sans Cyrl 300" panose="02000000000000000000" pitchFamily="50" charset="-52"/>
              </a:rPr>
              <a:t/>
            </a:r>
            <a:br>
              <a:rPr lang="ru-RU" sz="1400" dirty="0">
                <a:latin typeface="Museo Sans Cyrl 300" panose="02000000000000000000" pitchFamily="50" charset="-52"/>
              </a:rPr>
            </a:br>
            <a:r>
              <a:rPr lang="ru-RU" sz="1600" b="1" dirty="0">
                <a:latin typeface="Museo Sans Cyrl 300" panose="02000000000000000000" pitchFamily="50" charset="-52"/>
              </a:rPr>
              <a:t>Примерные параметры запроса на подбор тура:</a:t>
            </a:r>
          </a:p>
          <a:p>
            <a:pPr rtl="0"/>
            <a:r>
              <a:rPr lang="ru-RU" sz="1400" dirty="0">
                <a:latin typeface="Museo Sans Cyrl 300" panose="02000000000000000000" pitchFamily="50" charset="-52"/>
              </a:rPr>
              <a:t/>
            </a:r>
            <a:br>
              <a:rPr lang="ru-RU" sz="1400" dirty="0">
                <a:latin typeface="Museo Sans Cyrl 300" panose="02000000000000000000" pitchFamily="50" charset="-52"/>
              </a:rPr>
            </a:br>
            <a:r>
              <a:rPr lang="ru-RU" sz="1600" b="1" dirty="0">
                <a:latin typeface="Museo Sans Cyrl 300" panose="02000000000000000000" pitchFamily="50" charset="-52"/>
              </a:rPr>
              <a:t>Пример 1:</a:t>
            </a:r>
            <a:r>
              <a:rPr lang="ru-RU" sz="1600" dirty="0">
                <a:latin typeface="Museo Sans Cyrl 300" panose="02000000000000000000" pitchFamily="50" charset="-52"/>
              </a:rPr>
              <a:t> Интересует тур в Турцию на </a:t>
            </a:r>
            <a:r>
              <a:rPr lang="ru-RU" sz="1600" dirty="0" smtClean="0">
                <a:latin typeface="Museo Sans Cyrl 300" panose="02000000000000000000" pitchFamily="50" charset="-52"/>
              </a:rPr>
              <a:t>3х </a:t>
            </a:r>
            <a:r>
              <a:rPr lang="ru-RU" sz="1600" dirty="0">
                <a:latin typeface="Museo Sans Cyrl 300" panose="02000000000000000000" pitchFamily="50" charset="-52"/>
              </a:rPr>
              <a:t>человек </a:t>
            </a:r>
            <a:r>
              <a:rPr lang="ru-RU" sz="1600" dirty="0" smtClean="0">
                <a:latin typeface="Museo Sans Cyrl 300" panose="02000000000000000000" pitchFamily="50" charset="-52"/>
              </a:rPr>
              <a:t>в начале </a:t>
            </a:r>
            <a:r>
              <a:rPr lang="ru-RU" sz="1600" dirty="0">
                <a:latin typeface="Museo Sans Cyrl 300" panose="02000000000000000000" pitchFamily="50" charset="-52"/>
              </a:rPr>
              <a:t>июня</a:t>
            </a:r>
          </a:p>
          <a:p>
            <a:pPr rtl="0"/>
            <a:r>
              <a:rPr lang="ru-RU" sz="1600" b="1" dirty="0">
                <a:latin typeface="Museo Sans Cyrl 300" panose="02000000000000000000" pitchFamily="50" charset="-52"/>
              </a:rPr>
              <a:t>Пример 2:</a:t>
            </a:r>
            <a:r>
              <a:rPr lang="ru-RU" sz="1600" dirty="0">
                <a:latin typeface="Museo Sans Cyrl 300" panose="02000000000000000000" pitchFamily="50" charset="-52"/>
              </a:rPr>
              <a:t> Интересует тур в Египет, </a:t>
            </a:r>
            <a:r>
              <a:rPr lang="ru-RU" sz="1600" dirty="0" smtClean="0">
                <a:latin typeface="Museo Sans Cyrl 300" panose="02000000000000000000" pitchFamily="50" charset="-52"/>
              </a:rPr>
              <a:t>на 2х </a:t>
            </a:r>
            <a:r>
              <a:rPr lang="ru-RU" sz="1600" dirty="0">
                <a:latin typeface="Museo Sans Cyrl 300" panose="02000000000000000000" pitchFamily="50" charset="-52"/>
              </a:rPr>
              <a:t>взрослых на 10 ночей в августе.</a:t>
            </a:r>
          </a:p>
          <a:p>
            <a:pPr rtl="0"/>
            <a:r>
              <a:rPr lang="ru-RU" sz="1400" dirty="0">
                <a:latin typeface="Museo Sans Cyrl 300" panose="02000000000000000000" pitchFamily="50" charset="-52"/>
              </a:rPr>
              <a:t/>
            </a:r>
            <a:br>
              <a:rPr lang="ru-RU" sz="1400" dirty="0">
                <a:latin typeface="Museo Sans Cyrl 300" panose="02000000000000000000" pitchFamily="50" charset="-52"/>
              </a:rPr>
            </a:br>
            <a:r>
              <a:rPr lang="ru-RU" sz="1600" dirty="0">
                <a:latin typeface="Museo Sans Cyrl 300" panose="02000000000000000000" pitchFamily="50" charset="-52"/>
              </a:rPr>
              <a:t>Некоторые пакеты услуги «Тайный покупатель» предоставляют возможность составления индивидуального сценария звонка, согласно запросу заказчика. Например, запрос на подбор тура в конкретный отель или запрос на подбор тура, когда турист еще не определился </a:t>
            </a:r>
            <a:r>
              <a:rPr lang="ru-RU" sz="1600" dirty="0" smtClean="0">
                <a:latin typeface="Museo Sans Cyrl 300" panose="02000000000000000000" pitchFamily="50" charset="-52"/>
              </a:rPr>
              <a:t>с направлением </a:t>
            </a:r>
            <a:r>
              <a:rPr lang="ru-RU" sz="1600" dirty="0">
                <a:latin typeface="Museo Sans Cyrl 300" panose="02000000000000000000" pitchFamily="50" charset="-52"/>
              </a:rPr>
              <a:t>отдыха. </a:t>
            </a: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Рисунок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623" r="5623"/>
          <a:stretch>
            <a:fillRect/>
          </a:stretch>
        </p:blipFill>
        <p:spPr bwMode="auto"/>
      </p:pic>
      <p:sp>
        <p:nvSpPr>
          <p:cNvPr id="4" name="Заголовок 1"/>
          <p:cNvSpPr txBox="1"/>
          <p:nvPr/>
        </p:nvSpPr>
        <p:spPr bwMode="auto">
          <a:xfrm>
            <a:off x="838200" y="1059375"/>
            <a:ext cx="6203623" cy="541618"/>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rtl="0"/>
            <a:r>
              <a:rPr lang="ru-RU" b="1" dirty="0">
                <a:latin typeface="Museo Sans Cyrl 700" panose="02000000000000000000" pitchFamily="50" charset="-52"/>
              </a:rPr>
              <a:t>Механика работы чек-листа</a:t>
            </a:r>
            <a:endParaRPr lang="ru-RU" dirty="0">
              <a:latin typeface="Museo Sans Cyrl 700" panose="02000000000000000000" pitchFamily="50" charset="-52"/>
            </a:endParaRPr>
          </a:p>
          <a:p>
            <a:endParaRPr lang="ru-RU" dirty="0">
              <a:latin typeface="Museo Sans Cyrl 700" panose="02000000000000000000" pitchFamily="50" charset="-52"/>
            </a:endParaRPr>
          </a:p>
        </p:txBody>
      </p:sp>
      <p:sp>
        <p:nvSpPr>
          <p:cNvPr id="5" name="TextBox 4"/>
          <p:cNvSpPr txBox="1"/>
          <p:nvPr/>
        </p:nvSpPr>
        <p:spPr bwMode="auto">
          <a:xfrm>
            <a:off x="838199" y="1917965"/>
            <a:ext cx="5074329" cy="4278094"/>
          </a:xfrm>
          <a:prstGeom prst="rect">
            <a:avLst/>
          </a:prstGeom>
          <a:noFill/>
        </p:spPr>
        <p:txBody>
          <a:bodyPr wrap="square" rtlCol="0">
            <a:spAutoFit/>
          </a:bodyPr>
          <a:lstStyle/>
          <a:p>
            <a:pPr rtl="0"/>
            <a:r>
              <a:rPr lang="ru-RU" sz="1600" dirty="0">
                <a:latin typeface="Museo Sans Cyrl 300" panose="02000000000000000000" pitchFamily="50" charset="-52"/>
              </a:rPr>
              <a:t>Чек-лист оценки звонка представляет собой файл в формате </a:t>
            </a:r>
            <a:r>
              <a:rPr lang="ru-RU" sz="1600" dirty="0" err="1">
                <a:latin typeface="Museo Sans Cyrl 300" panose="02000000000000000000" pitchFamily="50" charset="-52"/>
              </a:rPr>
              <a:t>Excel</a:t>
            </a:r>
            <a:r>
              <a:rPr lang="ru-RU" sz="1600" dirty="0">
                <a:latin typeface="Museo Sans Cyrl 300" panose="02000000000000000000" pitchFamily="50" charset="-52"/>
              </a:rPr>
              <a:t>, содержащий общую информацию о звонке и 13 критериев оценки.</a:t>
            </a:r>
          </a:p>
          <a:p>
            <a:pPr rtl="0"/>
            <a:r>
              <a:rPr lang="ru-RU" sz="1600" dirty="0"/>
              <a:t/>
            </a:r>
            <a:br>
              <a:rPr lang="ru-RU" sz="1600" dirty="0"/>
            </a:br>
            <a:r>
              <a:rPr lang="ru-RU" sz="1600" b="1" dirty="0">
                <a:latin typeface="Museo Sans Cyrl 500" panose="02000000000000000000" pitchFamily="50" charset="-52"/>
              </a:rPr>
              <a:t>Оценка каждого критерия осуществляется </a:t>
            </a:r>
            <a:r>
              <a:rPr lang="ru-RU" sz="1600" b="1" dirty="0" smtClean="0">
                <a:latin typeface="Museo Sans Cyrl 500" panose="02000000000000000000" pitchFamily="50" charset="-52"/>
              </a:rPr>
              <a:t>в следующем </a:t>
            </a:r>
            <a:r>
              <a:rPr lang="ru-RU" sz="1600" b="1" dirty="0">
                <a:latin typeface="Museo Sans Cyrl 500" panose="02000000000000000000" pitchFamily="50" charset="-52"/>
              </a:rPr>
              <a:t>формате:</a:t>
            </a:r>
            <a:endParaRPr lang="ru-RU" sz="1600" dirty="0">
              <a:latin typeface="Museo Sans Cyrl 500" panose="02000000000000000000" pitchFamily="50" charset="-52"/>
            </a:endParaRPr>
          </a:p>
          <a:p>
            <a:pPr rtl="0"/>
            <a:r>
              <a:rPr lang="ru-RU" sz="1600" dirty="0"/>
              <a:t/>
            </a:r>
            <a:br>
              <a:rPr lang="ru-RU" sz="1600" dirty="0"/>
            </a:br>
            <a:r>
              <a:rPr lang="ru-RU" sz="1600" dirty="0">
                <a:latin typeface="Museo Sans Cyrl 300" panose="02000000000000000000" pitchFamily="50" charset="-52"/>
              </a:rPr>
              <a:t>«1» – критерий выполнен</a:t>
            </a:r>
          </a:p>
          <a:p>
            <a:pPr rtl="0"/>
            <a:r>
              <a:rPr lang="ru-RU" sz="1600" dirty="0">
                <a:latin typeface="Museo Sans Cyrl 300" panose="02000000000000000000" pitchFamily="50" charset="-52"/>
              </a:rPr>
              <a:t>«0» – критерий не выполнен.</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После проставления оценки каждого критерия, итоговая оценка звонка рассчитывается автоматически в процентном эквиваленте </a:t>
            </a:r>
            <a:r>
              <a:rPr lang="ru-RU" sz="1600" dirty="0" smtClean="0">
                <a:latin typeface="Museo Sans Cyrl 300" panose="02000000000000000000" pitchFamily="50" charset="-52"/>
              </a:rPr>
              <a:t>по формуле</a:t>
            </a:r>
            <a:r>
              <a:rPr lang="ru-RU" sz="1600" dirty="0">
                <a:latin typeface="Museo Sans Cyrl 300" panose="02000000000000000000" pitchFamily="50" charset="-52"/>
              </a:rPr>
              <a:t>, где </a:t>
            </a:r>
          </a:p>
          <a:p>
            <a:pPr rtl="0"/>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«100%» – максимальная оценка звонка</a:t>
            </a:r>
          </a:p>
          <a:p>
            <a:pPr rtl="0"/>
            <a:r>
              <a:rPr lang="ru-RU" sz="1600" dirty="0">
                <a:latin typeface="Museo Sans Cyrl 300" panose="02000000000000000000" pitchFamily="50" charset="-52"/>
              </a:rPr>
              <a:t>«0%» –</a:t>
            </a:r>
            <a:r>
              <a:rPr lang="ru-RU" sz="1600" dirty="0" smtClean="0">
                <a:latin typeface="Museo Sans Cyrl 300" panose="02000000000000000000" pitchFamily="50" charset="-52"/>
              </a:rPr>
              <a:t> </a:t>
            </a:r>
            <a:r>
              <a:rPr lang="ru-RU" sz="1600" dirty="0">
                <a:latin typeface="Museo Sans Cyrl 300" panose="02000000000000000000" pitchFamily="50" charset="-52"/>
              </a:rPr>
              <a:t>минимальная оценка звонка</a:t>
            </a:r>
            <a:r>
              <a:rPr lang="ru-RU" sz="1600" dirty="0" smtClean="0">
                <a:latin typeface="Museo Sans Cyrl 300" panose="02000000000000000000" pitchFamily="50" charset="-52"/>
              </a:rPr>
              <a:t>.</a:t>
            </a:r>
            <a:endParaRPr lang="ru-RU" sz="1600" dirty="0">
              <a:latin typeface="Museo Sans Cyrl 300" panose="02000000000000000000" pitchFamily="50" charset="-52"/>
            </a:endParaRP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spTree>
    <p:extLst>
      <p:ext uri="{BB962C8B-B14F-4D97-AF65-F5344CB8AC3E}">
        <p14:creationId xmlns:p14="http://schemas.microsoft.com/office/powerpoint/2010/main" val="256939563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46872" y="1065240"/>
            <a:ext cx="6930472" cy="453140"/>
          </a:xfrm>
        </p:spPr>
        <p:txBody>
          <a:bodyPr>
            <a:noAutofit/>
          </a:bodyPr>
          <a:lstStyle/>
          <a:p>
            <a:pPr>
              <a:defRPr/>
            </a:pPr>
            <a:r>
              <a:rPr lang="ru-RU" dirty="0">
                <a:latin typeface="Museo Sans Cyrl 700" panose="02000000000000000000" pitchFamily="50" charset="-52"/>
              </a:rPr>
              <a:t>Как выглядит заполненный чек-лист</a:t>
            </a:r>
          </a:p>
        </p:txBody>
      </p:sp>
      <p:grpSp>
        <p:nvGrpSpPr>
          <p:cNvPr id="79" name="Группа 78"/>
          <p:cNvGrpSpPr/>
          <p:nvPr/>
        </p:nvGrpSpPr>
        <p:grpSpPr>
          <a:xfrm>
            <a:off x="127243" y="170903"/>
            <a:ext cx="2114307" cy="571500"/>
            <a:chOff x="2637692" y="149469"/>
            <a:chExt cx="2114307" cy="571500"/>
          </a:xfrm>
        </p:grpSpPr>
        <p:sp>
          <p:nvSpPr>
            <p:cNvPr id="78" name="Скругленный прямоугольник 77"/>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 name="Рисунок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pic>
        <p:nvPicPr>
          <p:cNvPr id="80" name="Рисунок 79">
            <a:extLst>
              <a:ext uri="{FF2B5EF4-FFF2-40B4-BE49-F238E27FC236}">
                <a16:creationId xmlns:a16="http://schemas.microsoft.com/office/drawing/2014/main" id="{7FFBEB9B-CD5A-4E3E-7296-83ECDCC0C70A}"/>
              </a:ext>
            </a:extLst>
          </p:cNvPr>
          <p:cNvPicPr>
            <a:picLocks noChangeAspect="1"/>
          </p:cNvPicPr>
          <p:nvPr/>
        </p:nvPicPr>
        <p:blipFill>
          <a:blip r:embed="rId3"/>
          <a:stretch>
            <a:fillRect/>
          </a:stretch>
        </p:blipFill>
        <p:spPr>
          <a:xfrm>
            <a:off x="446872" y="2444675"/>
            <a:ext cx="10348111" cy="1537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Рисунок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623" r="5623"/>
          <a:stretch>
            <a:fillRect/>
          </a:stretch>
        </p:blipFill>
        <p:spPr bwMode="auto"/>
      </p:pic>
      <p:sp>
        <p:nvSpPr>
          <p:cNvPr id="4" name="Заголовок 1"/>
          <p:cNvSpPr txBox="1"/>
          <p:nvPr/>
        </p:nvSpPr>
        <p:spPr bwMode="auto">
          <a:xfrm>
            <a:off x="838200" y="1059375"/>
            <a:ext cx="6203623" cy="541618"/>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rtl="0"/>
            <a:r>
              <a:rPr lang="ru-RU" dirty="0">
                <a:latin typeface="Museo Sans Cyrl 700" panose="02000000000000000000" pitchFamily="50" charset="-52"/>
              </a:rPr>
              <a:t>Критерии чек-листа. Часть 1</a:t>
            </a:r>
          </a:p>
        </p:txBody>
      </p:sp>
      <p:sp>
        <p:nvSpPr>
          <p:cNvPr id="5" name="TextBox 4"/>
          <p:cNvSpPr txBox="1"/>
          <p:nvPr/>
        </p:nvSpPr>
        <p:spPr bwMode="auto">
          <a:xfrm>
            <a:off x="838199" y="1758167"/>
            <a:ext cx="5074329" cy="4770537"/>
          </a:xfrm>
          <a:prstGeom prst="rect">
            <a:avLst/>
          </a:prstGeom>
          <a:noFill/>
        </p:spPr>
        <p:txBody>
          <a:bodyPr wrap="square" rtlCol="0">
            <a:spAutoFit/>
          </a:bodyPr>
          <a:lstStyle/>
          <a:p>
            <a:pPr rtl="0" fontAlgn="base"/>
            <a:r>
              <a:rPr lang="ru-RU" sz="1600" b="1" dirty="0">
                <a:latin typeface="Museo Sans Cyrl 300" panose="02000000000000000000" pitchFamily="50" charset="-52"/>
              </a:rPr>
              <a:t>Блок «Установление контакта»</a:t>
            </a:r>
          </a:p>
          <a:p>
            <a:pPr rtl="0" fontAlgn="base"/>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«Правильное представление компании (</a:t>
            </a:r>
            <a:r>
              <a:rPr lang="ru-RU" sz="1600" dirty="0" smtClean="0">
                <a:latin typeface="Museo Sans Cyrl 300" panose="02000000000000000000" pitchFamily="50" charset="-52"/>
              </a:rPr>
              <a:t>Имя менеджера </a:t>
            </a:r>
            <a:r>
              <a:rPr lang="ru-RU" sz="1600" dirty="0">
                <a:latin typeface="Museo Sans Cyrl 300" panose="02000000000000000000" pitchFamily="50" charset="-52"/>
              </a:rPr>
              <a:t>+ название компании (приоритетный туроператор))» – критерий оценивает, насколько корректно представился менеджер турагентства.</a:t>
            </a:r>
          </a:p>
          <a:p>
            <a:pPr rtl="0" fontAlgn="base"/>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b="1" dirty="0">
                <a:latin typeface="Museo Sans Cyrl 300" panose="02000000000000000000" pitchFamily="50" charset="-52"/>
              </a:rPr>
              <a:t>Блок «Выявление потребностей»</a:t>
            </a:r>
          </a:p>
          <a:p>
            <a:pPr rtl="0" fontAlgn="base"/>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«Уточнил даты тура» – оценивается, уточнил ли менеджер желаемый период поездки у туриста</a:t>
            </a:r>
          </a:p>
          <a:p>
            <a:pPr rtl="0" fontAlgn="base"/>
            <a:r>
              <a:rPr lang="ru-RU" sz="1600" dirty="0">
                <a:latin typeface="Museo Sans Cyrl 300" panose="02000000000000000000" pitchFamily="50" charset="-52"/>
              </a:rPr>
              <a:t>«Уточнил кол-во отдыхающих (кол-во взрослых, детей, возраст детей)» – оценивается, уточнил ли менеджер состав туристов</a:t>
            </a:r>
          </a:p>
          <a:p>
            <a:pPr rtl="0" fontAlgn="base"/>
            <a:r>
              <a:rPr lang="ru-RU" sz="1600" dirty="0">
                <a:latin typeface="Museo Sans Cyrl 300" panose="02000000000000000000" pitchFamily="50" charset="-52"/>
              </a:rPr>
              <a:t>«Выяснил пожелания по отдыху/отелю» – оценивается, выявил ли менеджер пожелания туристов для формирования предложения (тип отдыха, вид пляжа и </a:t>
            </a:r>
            <a:r>
              <a:rPr lang="ru-RU" sz="1600" dirty="0" err="1">
                <a:latin typeface="Museo Sans Cyrl 300" panose="02000000000000000000" pitchFamily="50" charset="-52"/>
              </a:rPr>
              <a:t>т.д</a:t>
            </a:r>
            <a:r>
              <a:rPr lang="ru-RU" sz="1600" dirty="0">
                <a:latin typeface="Museo Sans Cyrl 300" panose="02000000000000000000" pitchFamily="50" charset="-52"/>
              </a:rPr>
              <a:t>).</a:t>
            </a: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spTree>
    <p:extLst>
      <p:ext uri="{BB962C8B-B14F-4D97-AF65-F5344CB8AC3E}">
        <p14:creationId xmlns:p14="http://schemas.microsoft.com/office/powerpoint/2010/main" val="45655212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txBox="1"/>
          <p:nvPr/>
        </p:nvSpPr>
        <p:spPr bwMode="auto">
          <a:xfrm>
            <a:off x="838200" y="958708"/>
            <a:ext cx="6203623" cy="523863"/>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rtl="0"/>
            <a:r>
              <a:rPr lang="ru-RU" b="1" dirty="0">
                <a:latin typeface="Museo Sans Cyrl 700" panose="02000000000000000000" pitchFamily="50" charset="-52"/>
              </a:rPr>
              <a:t>Критерии чек-листа. Часть </a:t>
            </a:r>
            <a:r>
              <a:rPr lang="ru-RU" b="1" dirty="0" smtClean="0">
                <a:latin typeface="Museo Sans Cyrl 700" panose="02000000000000000000" pitchFamily="50" charset="-52"/>
              </a:rPr>
              <a:t>2</a:t>
            </a:r>
            <a:endParaRPr lang="ru-RU" dirty="0">
              <a:latin typeface="Museo Sans Cyrl 700" panose="02000000000000000000" pitchFamily="50" charset="-52"/>
            </a:endParaRPr>
          </a:p>
        </p:txBody>
      </p:sp>
      <p:sp>
        <p:nvSpPr>
          <p:cNvPr id="3" name="TextBox 2"/>
          <p:cNvSpPr txBox="1"/>
          <p:nvPr/>
        </p:nvSpPr>
        <p:spPr bwMode="auto">
          <a:xfrm>
            <a:off x="838200" y="2088038"/>
            <a:ext cx="4672914" cy="2893100"/>
          </a:xfrm>
          <a:prstGeom prst="rect">
            <a:avLst/>
          </a:prstGeom>
          <a:noFill/>
        </p:spPr>
        <p:txBody>
          <a:bodyPr wrap="square" rtlCol="0">
            <a:spAutoFit/>
          </a:bodyPr>
          <a:lstStyle/>
          <a:p>
            <a:pPr rtl="0" fontAlgn="base"/>
            <a:r>
              <a:rPr lang="ru-RU" sz="1400" b="1" dirty="0">
                <a:latin typeface="Museo Sans Cyrl 300" panose="02000000000000000000" pitchFamily="50" charset="-52"/>
              </a:rPr>
              <a:t>Блок «Предложение продукта»</a:t>
            </a:r>
          </a:p>
          <a:p>
            <a:pPr rtl="0" fontAlgn="base"/>
            <a:r>
              <a:rPr lang="ru-RU" sz="1400" dirty="0">
                <a:latin typeface="Museo Sans Cyrl 300" panose="02000000000000000000" pitchFamily="50" charset="-52"/>
              </a:rPr>
              <a:t/>
            </a:r>
            <a:br>
              <a:rPr lang="ru-RU" sz="1400" dirty="0">
                <a:latin typeface="Museo Sans Cyrl 300" panose="02000000000000000000" pitchFamily="50" charset="-52"/>
              </a:rPr>
            </a:br>
            <a:r>
              <a:rPr lang="ru-RU" sz="1400" dirty="0">
                <a:latin typeface="Museo Sans Cyrl 300" panose="02000000000000000000" pitchFamily="50" charset="-52"/>
              </a:rPr>
              <a:t>«Предложил продукт приоритетного туроператора» – оценивается, был ли в звонке/подборке предложен продукт приоритетного туроператора</a:t>
            </a:r>
          </a:p>
          <a:p>
            <a:pPr rtl="0" fontAlgn="base"/>
            <a:r>
              <a:rPr lang="ru-RU" sz="1400" dirty="0">
                <a:latin typeface="Museo Sans Cyrl 300" panose="02000000000000000000" pitchFamily="50" charset="-52"/>
              </a:rPr>
              <a:t>«Предложил варианты отелей (не более 3х)» – оценивается, были ли предложены менеджером варианты отелей в рамках телефонного разговора</a:t>
            </a:r>
          </a:p>
          <a:p>
            <a:pPr rtl="0" fontAlgn="base"/>
            <a:r>
              <a:rPr lang="ru-RU" sz="1400" dirty="0">
                <a:latin typeface="Museo Sans Cyrl 300" panose="02000000000000000000" pitchFamily="50" charset="-52"/>
              </a:rPr>
              <a:t>«Специалист предоставил информацию </a:t>
            </a:r>
            <a:r>
              <a:rPr lang="ru-RU" sz="1400" dirty="0" smtClean="0">
                <a:latin typeface="Museo Sans Cyrl 300" panose="02000000000000000000" pitchFamily="50" charset="-52"/>
              </a:rPr>
              <a:t>по курорту/отелю </a:t>
            </a:r>
            <a:r>
              <a:rPr lang="ru-RU" sz="1400" dirty="0">
                <a:latin typeface="Museo Sans Cyrl 300" panose="02000000000000000000" pitchFamily="50" charset="-52"/>
              </a:rPr>
              <a:t>с акцентом на потребности клиента» – оценивается, предоставил ли менеджер в звонке информацию по курорту/отелю согласно выявленным пожеланиям по отдыху туриста.</a:t>
            </a:r>
          </a:p>
        </p:txBody>
      </p:sp>
      <p:sp>
        <p:nvSpPr>
          <p:cNvPr id="4" name="TextBox 3"/>
          <p:cNvSpPr txBox="1"/>
          <p:nvPr/>
        </p:nvSpPr>
        <p:spPr bwMode="auto">
          <a:xfrm>
            <a:off x="5795897" y="2088037"/>
            <a:ext cx="4672914" cy="3108543"/>
          </a:xfrm>
          <a:prstGeom prst="rect">
            <a:avLst/>
          </a:prstGeom>
          <a:noFill/>
        </p:spPr>
        <p:txBody>
          <a:bodyPr wrap="square" rtlCol="0">
            <a:spAutoFit/>
          </a:bodyPr>
          <a:lstStyle/>
          <a:p>
            <a:pPr rtl="0" fontAlgn="base"/>
            <a:r>
              <a:rPr lang="ru-RU" sz="1400" b="1" dirty="0">
                <a:latin typeface="Museo Sans Cyrl 300" panose="02000000000000000000" pitchFamily="50" charset="-52"/>
              </a:rPr>
              <a:t>Блок «Коммуникативные навыки»</a:t>
            </a:r>
          </a:p>
          <a:p>
            <a:pPr rtl="0" fontAlgn="base"/>
            <a:r>
              <a:rPr lang="ru-RU" sz="1400" dirty="0">
                <a:latin typeface="Museo Sans Cyrl 300" panose="02000000000000000000" pitchFamily="50" charset="-52"/>
              </a:rPr>
              <a:t/>
            </a:r>
            <a:br>
              <a:rPr lang="ru-RU" sz="1400" dirty="0">
                <a:latin typeface="Museo Sans Cyrl 300" panose="02000000000000000000" pitchFamily="50" charset="-52"/>
              </a:rPr>
            </a:br>
            <a:r>
              <a:rPr lang="ru-RU" sz="1400" dirty="0">
                <a:latin typeface="Museo Sans Cyrl 300" panose="02000000000000000000" pitchFamily="50" charset="-52"/>
              </a:rPr>
              <a:t>«Грамотность и чистота речи» – критерий оценивает четкость речь менеджера, использования слов-паразитов, сокращений, аббревиатур </a:t>
            </a:r>
            <a:r>
              <a:rPr lang="ru-RU" sz="1400" dirty="0" smtClean="0">
                <a:latin typeface="Museo Sans Cyrl 300" panose="02000000000000000000" pitchFamily="50" charset="-52"/>
              </a:rPr>
              <a:t>и внутренних </a:t>
            </a:r>
            <a:r>
              <a:rPr lang="ru-RU" sz="1400" dirty="0">
                <a:latin typeface="Museo Sans Cyrl 300" panose="02000000000000000000" pitchFamily="50" charset="-52"/>
              </a:rPr>
              <a:t>терминов, которые могут быть непонятны туристу</a:t>
            </a:r>
          </a:p>
          <a:p>
            <a:pPr rtl="0" fontAlgn="base"/>
            <a:r>
              <a:rPr lang="ru-RU" sz="1400" dirty="0">
                <a:latin typeface="Museo Sans Cyrl 300" panose="02000000000000000000" pitchFamily="50" charset="-52"/>
              </a:rPr>
              <a:t>«Удержание инициативы (активная позиция специалиста)» – оценивается то, является ли менеджер ведущим или ведомым в диалоге </a:t>
            </a:r>
            <a:r>
              <a:rPr lang="ru-RU" sz="1400" dirty="0" smtClean="0">
                <a:latin typeface="Museo Sans Cyrl 300" panose="02000000000000000000" pitchFamily="50" charset="-52"/>
              </a:rPr>
              <a:t>с туристом</a:t>
            </a:r>
            <a:endParaRPr lang="ru-RU" sz="1400" dirty="0">
              <a:latin typeface="Museo Sans Cyrl 300" panose="02000000000000000000" pitchFamily="50" charset="-52"/>
            </a:endParaRPr>
          </a:p>
          <a:p>
            <a:pPr rtl="0" fontAlgn="base"/>
            <a:r>
              <a:rPr lang="ru-RU" sz="1400" dirty="0">
                <a:latin typeface="Museo Sans Cyrl 300" panose="02000000000000000000" pitchFamily="50" charset="-52"/>
              </a:rPr>
              <a:t>«Позитивный настрой, доброжелательность, улыбка в голосе» – оценивается эмоциональная составляющая менеджера в диалоге с туристом.</a:t>
            </a:r>
          </a:p>
        </p:txBody>
      </p:sp>
      <p:grpSp>
        <p:nvGrpSpPr>
          <p:cNvPr id="5" name="Группа 4"/>
          <p:cNvGrpSpPr/>
          <p:nvPr/>
        </p:nvGrpSpPr>
        <p:grpSpPr>
          <a:xfrm>
            <a:off x="127243" y="170903"/>
            <a:ext cx="2114307" cy="571500"/>
            <a:chOff x="2637692" y="149469"/>
            <a:chExt cx="2114307" cy="571500"/>
          </a:xfrm>
        </p:grpSpPr>
        <p:sp>
          <p:nvSpPr>
            <p:cNvPr id="6" name="Скругленный прямоугольник 5"/>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txBox="1"/>
          <p:nvPr/>
        </p:nvSpPr>
        <p:spPr bwMode="auto">
          <a:xfrm>
            <a:off x="838200" y="1059375"/>
            <a:ext cx="6203623" cy="541618"/>
          </a:xfrm>
          <a:prstGeom prst="rect">
            <a:avLst/>
          </a:prstGeom>
        </p:spPr>
        <p:txBody>
          <a:bodyPr vert="horz" lIns="91440" tIns="45720" rIns="91440" bIns="45720" rtlCol="0" anchor="t">
            <a:normAutofit/>
          </a:bodyPr>
          <a:lstStyle>
            <a:lvl1pPr algn="l" defTabSz="914400">
              <a:lnSpc>
                <a:spcPct val="90000"/>
              </a:lnSpc>
              <a:spcBef>
                <a:spcPts val="0"/>
              </a:spcBef>
              <a:buNone/>
              <a:defRPr sz="2800">
                <a:solidFill>
                  <a:schemeClr val="tx1"/>
                </a:solidFill>
                <a:latin typeface="Museo Sans Cyrl 500"/>
                <a:ea typeface="+mj-ea"/>
                <a:cs typeface="+mj-cs"/>
              </a:defRPr>
            </a:lvl1pPr>
          </a:lstStyle>
          <a:p>
            <a:pPr rtl="0"/>
            <a:r>
              <a:rPr lang="ru-RU" b="1" dirty="0">
                <a:latin typeface="Museo Sans Cyrl 700" panose="02000000000000000000" pitchFamily="50" charset="-52"/>
              </a:rPr>
              <a:t>Критерии чек-листа. Часть </a:t>
            </a:r>
            <a:r>
              <a:rPr lang="en-US" b="1" dirty="0" smtClean="0">
                <a:latin typeface="Museo Sans Cyrl 700" panose="02000000000000000000" pitchFamily="50" charset="-52"/>
              </a:rPr>
              <a:t>2</a:t>
            </a:r>
            <a:endParaRPr lang="ru-RU" dirty="0">
              <a:latin typeface="Museo Sans Cyrl 700" panose="02000000000000000000" pitchFamily="50" charset="-52"/>
            </a:endParaRPr>
          </a:p>
          <a:p>
            <a:endParaRPr lang="ru-RU" dirty="0">
              <a:latin typeface="Museo Sans Cyrl 700" panose="02000000000000000000" pitchFamily="50" charset="-52"/>
            </a:endParaRPr>
          </a:p>
        </p:txBody>
      </p:sp>
      <p:sp>
        <p:nvSpPr>
          <p:cNvPr id="5" name="TextBox 4"/>
          <p:cNvSpPr txBox="1"/>
          <p:nvPr/>
        </p:nvSpPr>
        <p:spPr bwMode="auto">
          <a:xfrm>
            <a:off x="838199" y="1758167"/>
            <a:ext cx="4994430" cy="4031873"/>
          </a:xfrm>
          <a:prstGeom prst="rect">
            <a:avLst/>
          </a:prstGeom>
          <a:noFill/>
        </p:spPr>
        <p:txBody>
          <a:bodyPr wrap="square" rtlCol="0">
            <a:spAutoFit/>
          </a:bodyPr>
          <a:lstStyle/>
          <a:p>
            <a:pPr rtl="0" fontAlgn="base"/>
            <a:r>
              <a:rPr lang="ru-RU" sz="1600" b="1" dirty="0">
                <a:latin typeface="Museo Sans Cyrl 300" panose="02000000000000000000" pitchFamily="50" charset="-52"/>
              </a:rPr>
              <a:t>Блок «Логическое завершение контакта»</a:t>
            </a:r>
          </a:p>
          <a:p>
            <a:pPr rtl="0" fontAlgn="base"/>
            <a:r>
              <a:rPr lang="ru-RU" sz="1600" dirty="0">
                <a:latin typeface="Museo Sans Cyrl 300" panose="02000000000000000000" pitchFamily="50" charset="-52"/>
              </a:rPr>
              <a:t/>
            </a:r>
            <a:br>
              <a:rPr lang="ru-RU" sz="1600" dirty="0">
                <a:latin typeface="Museo Sans Cyrl 300" panose="02000000000000000000" pitchFamily="50" charset="-52"/>
              </a:rPr>
            </a:br>
            <a:r>
              <a:rPr lang="ru-RU" sz="1600" dirty="0">
                <a:latin typeface="Museo Sans Cyrl 300" panose="02000000000000000000" pitchFamily="50" charset="-52"/>
              </a:rPr>
              <a:t>«Взял (уточнил) контакты» – оценивается, запросил ли менеджер контакты туриста </a:t>
            </a:r>
            <a:r>
              <a:rPr lang="ru-RU" sz="1600" dirty="0" smtClean="0">
                <a:latin typeface="Museo Sans Cyrl 300" panose="02000000000000000000" pitchFamily="50" charset="-52"/>
              </a:rPr>
              <a:t>для связи</a:t>
            </a:r>
            <a:r>
              <a:rPr lang="ru-RU" sz="1600" dirty="0">
                <a:latin typeface="Museo Sans Cyrl 300" panose="02000000000000000000" pitchFamily="50" charset="-52"/>
              </a:rPr>
              <a:t>, либо подтверждение телефонного номера туриста (его часть) в случае наличия определителя номера</a:t>
            </a:r>
          </a:p>
          <a:p>
            <a:pPr rtl="0" fontAlgn="base"/>
            <a:r>
              <a:rPr lang="ru-RU" sz="1600" dirty="0">
                <a:latin typeface="Museo Sans Cyrl 300" panose="02000000000000000000" pitchFamily="50" charset="-52"/>
              </a:rPr>
              <a:t>«Пригласил в офис продаж ТА (Предложил направить варианты на почту или в </a:t>
            </a:r>
            <a:r>
              <a:rPr lang="en-US" sz="1600" dirty="0" smtClean="0">
                <a:latin typeface="Museo Sans Cyrl 300" panose="02000000000000000000" pitchFamily="50" charset="-52"/>
              </a:rPr>
              <a:t>WhatsApp</a:t>
            </a:r>
            <a:r>
              <a:rPr lang="ru-RU" sz="1600" dirty="0" smtClean="0">
                <a:latin typeface="Museo Sans Cyrl 300" panose="02000000000000000000" pitchFamily="50" charset="-52"/>
              </a:rPr>
              <a:t>)» </a:t>
            </a:r>
            <a:r>
              <a:rPr lang="ru-RU" sz="1600" dirty="0">
                <a:latin typeface="Museo Sans Cyrl 300" panose="02000000000000000000" pitchFamily="50" charset="-52"/>
              </a:rPr>
              <a:t>– </a:t>
            </a:r>
            <a:r>
              <a:rPr lang="ru-RU" sz="1600" dirty="0">
                <a:latin typeface="Museo Sans Cyrl 300" panose="02000000000000000000" pitchFamily="50" charset="-52"/>
              </a:rPr>
              <a:t>оценивается, пригласил ли менеджер туриста </a:t>
            </a:r>
            <a:r>
              <a:rPr lang="ru-RU" sz="1600" dirty="0" smtClean="0">
                <a:latin typeface="Museo Sans Cyrl 300" panose="02000000000000000000" pitchFamily="50" charset="-52"/>
              </a:rPr>
              <a:t>в офис </a:t>
            </a:r>
            <a:r>
              <a:rPr lang="ru-RU" sz="1600" dirty="0">
                <a:latin typeface="Museo Sans Cyrl 300" panose="02000000000000000000" pitchFamily="50" charset="-52"/>
              </a:rPr>
              <a:t>для дальнейшей коммуникации </a:t>
            </a:r>
            <a:r>
              <a:rPr lang="ru-RU" sz="1600" dirty="0" smtClean="0">
                <a:latin typeface="Museo Sans Cyrl 300" panose="02000000000000000000" pitchFamily="50" charset="-52"/>
              </a:rPr>
              <a:t>по запросу </a:t>
            </a:r>
            <a:r>
              <a:rPr lang="ru-RU" sz="1600" dirty="0">
                <a:latin typeface="Museo Sans Cyrl 300" panose="02000000000000000000" pitchFamily="50" charset="-52"/>
              </a:rPr>
              <a:t>туриста/предложил ли направить варианты туров в подборке туристу</a:t>
            </a:r>
          </a:p>
          <a:p>
            <a:pPr rtl="0" fontAlgn="base"/>
            <a:r>
              <a:rPr lang="ru-RU" sz="1600" dirty="0">
                <a:latin typeface="Museo Sans Cyrl 300" panose="02000000000000000000" pitchFamily="50" charset="-52"/>
              </a:rPr>
              <a:t>«Поблагодарил ли за обращение в компанию» – оценивается, поблагодарил ли менеджер туриста за звонок в конце разговора.</a:t>
            </a:r>
          </a:p>
        </p:txBody>
      </p:sp>
      <p:grpSp>
        <p:nvGrpSpPr>
          <p:cNvPr id="6" name="Группа 5"/>
          <p:cNvGrpSpPr/>
          <p:nvPr/>
        </p:nvGrpSpPr>
        <p:grpSpPr>
          <a:xfrm>
            <a:off x="127243" y="170903"/>
            <a:ext cx="2114307" cy="571500"/>
            <a:chOff x="2637692" y="149469"/>
            <a:chExt cx="2114307" cy="571500"/>
          </a:xfrm>
        </p:grpSpPr>
        <p:sp>
          <p:nvSpPr>
            <p:cNvPr id="7" name="Скругленный прямоугольник 6"/>
            <p:cNvSpPr/>
            <p:nvPr/>
          </p:nvSpPr>
          <p:spPr bwMode="auto">
            <a:xfrm>
              <a:off x="2637692" y="149469"/>
              <a:ext cx="2114307"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400" y="214327"/>
              <a:ext cx="1847978" cy="441785"/>
            </a:xfrm>
            <a:prstGeom prst="rect">
              <a:avLst/>
            </a:prstGeom>
          </p:spPr>
        </p:pic>
      </p:grpSp>
      <p:pic>
        <p:nvPicPr>
          <p:cNvPr id="2" name="Рисунок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bwMode="auto">
          <a:xfrm>
            <a:off x="6143625" y="2309446"/>
            <a:ext cx="5243513" cy="3494821"/>
          </a:xfrm>
        </p:spPr>
      </p:pic>
    </p:spTree>
    <p:extLst>
      <p:ext uri="{BB962C8B-B14F-4D97-AF65-F5344CB8AC3E}">
        <p14:creationId xmlns:p14="http://schemas.microsoft.com/office/powerpoint/2010/main" val="222670241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Тема Office">
  <a:themeElements>
    <a:clrScheme name="Другая 1">
      <a:dk1>
        <a:srgbClr val="00244D"/>
      </a:dk1>
      <a:lt1>
        <a:sysClr val="window" lastClr="FFFFFF"/>
      </a:lt1>
      <a:dk2>
        <a:srgbClr val="95C127"/>
      </a:dk2>
      <a:lt2>
        <a:srgbClr val="F8FAFC"/>
      </a:lt2>
      <a:accent1>
        <a:srgbClr val="95C127"/>
      </a:accent1>
      <a:accent2>
        <a:srgbClr val="00244D"/>
      </a:accent2>
      <a:accent3>
        <a:srgbClr val="F0AB00"/>
      </a:accent3>
      <a:accent4>
        <a:srgbClr val="0093D0"/>
      </a:accent4>
      <a:accent5>
        <a:srgbClr val="E27300"/>
      </a:accent5>
      <a:accent6>
        <a:srgbClr val="0067B5"/>
      </a:accent6>
      <a:hlink>
        <a:srgbClr val="0067B5"/>
      </a:hlink>
      <a:folHlink>
        <a:srgbClr val="00244D"/>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blipFill>
          <a:blip xmlns:r="http://schemas.openxmlformats.org/officeDocument/2006/relationships" r:embed="rId1"/>
          <a:tile tx="0" ty="0" sx="100000" sy="100000" flip="none" algn="tl"/>
        </a:blipFill>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151</Words>
  <Application>Microsoft Office PowerPoint</Application>
  <DocSecurity>0</DocSecurity>
  <PresentationFormat>Широкоэкранный</PresentationFormat>
  <Paragraphs>65</Paragraphs>
  <Slides>13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Bookman Old Style</vt:lpstr>
      <vt:lpstr>Calibri</vt:lpstr>
      <vt:lpstr>Calibri Light</vt:lpstr>
      <vt:lpstr>Museo Sans Cyrl 300</vt:lpstr>
      <vt:lpstr>Museo Sans Cyrl 500</vt:lpstr>
      <vt:lpstr>Museo Sans Cyrl 700</vt:lpstr>
      <vt:lpstr>Тема Office</vt:lpstr>
      <vt:lpstr>Coral Business School</vt:lpstr>
      <vt:lpstr>Проект  «Тайный покупатель»</vt:lpstr>
      <vt:lpstr>Описание проекта</vt:lpstr>
      <vt:lpstr>Презентация PowerPoint</vt:lpstr>
      <vt:lpstr>Презентация PowerPoint</vt:lpstr>
      <vt:lpstr>Как выглядит заполненный чек-лист</vt:lpstr>
      <vt:lpstr>Презентация PowerPoint</vt:lpstr>
      <vt:lpstr>Презентация PowerPoint</vt:lpstr>
      <vt:lpstr>Презентация PowerPoint</vt:lpstr>
      <vt:lpstr>Презентация PowerPoint</vt:lpstr>
      <vt:lpstr>Итог выполненной услуги</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Дарья Морозова / Coral Travel Market</dc:creator>
  <cp:keywords/>
  <dc:description/>
  <cp:lastModifiedBy>Designer</cp:lastModifiedBy>
  <cp:revision>118</cp:revision>
  <dcterms:created xsi:type="dcterms:W3CDTF">2022-09-29T07:24:28Z</dcterms:created>
  <dcterms:modified xsi:type="dcterms:W3CDTF">2024-04-09T13:04:05Z</dcterms:modified>
  <cp:category/>
  <dc:identifier/>
  <cp:contentStatus/>
  <dc:language/>
  <cp:version/>
</cp:coreProperties>
</file>